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462" r:id="rId5"/>
    <p:sldId id="472" r:id="rId6"/>
    <p:sldId id="471" r:id="rId7"/>
    <p:sldId id="474" r:id="rId8"/>
    <p:sldId id="473" r:id="rId9"/>
    <p:sldId id="475" r:id="rId10"/>
    <p:sldId id="476" r:id="rId11"/>
    <p:sldId id="477" r:id="rId12"/>
    <p:sldId id="478" r:id="rId13"/>
    <p:sldId id="479" r:id="rId14"/>
    <p:sldId id="485" r:id="rId15"/>
    <p:sldId id="506" r:id="rId16"/>
    <p:sldId id="480" r:id="rId17"/>
    <p:sldId id="481" r:id="rId18"/>
    <p:sldId id="484" r:id="rId19"/>
    <p:sldId id="486" r:id="rId20"/>
    <p:sldId id="470" r:id="rId21"/>
    <p:sldId id="487" r:id="rId22"/>
    <p:sldId id="488" r:id="rId23"/>
    <p:sldId id="490" r:id="rId24"/>
    <p:sldId id="491" r:id="rId25"/>
    <p:sldId id="493" r:id="rId26"/>
    <p:sldId id="494" r:id="rId27"/>
    <p:sldId id="495" r:id="rId28"/>
    <p:sldId id="496" r:id="rId29"/>
    <p:sldId id="497" r:id="rId30"/>
    <p:sldId id="498" r:id="rId31"/>
    <p:sldId id="499" r:id="rId32"/>
    <p:sldId id="500" r:id="rId33"/>
    <p:sldId id="503" r:id="rId34"/>
    <p:sldId id="504" r:id="rId35"/>
    <p:sldId id="502" r:id="rId36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320" userDrawn="1">
          <p15:clr>
            <a:srgbClr val="A4A3A4"/>
          </p15:clr>
        </p15:guide>
        <p15:guide id="4" pos="7678" userDrawn="1">
          <p15:clr>
            <a:srgbClr val="A4A3A4"/>
          </p15:clr>
        </p15:guide>
        <p15:guide id="5" pos="15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200"/>
    <a:srgbClr val="FE5000"/>
    <a:srgbClr val="E35100"/>
    <a:srgbClr val="FF4F00"/>
    <a:srgbClr val="FD4F00"/>
    <a:srgbClr val="FFDA60"/>
    <a:srgbClr val="312E2A"/>
    <a:srgbClr val="DBD8D6"/>
    <a:srgbClr val="989798"/>
    <a:srgbClr val="3845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B46EBF-44AE-45C7-8FAD-2B0ED9B6F113}" v="30" dt="2020-08-27T09:20:28.785"/>
    <p1510:client id="{F61CBDE0-20E9-48F1-9E81-3A158ECDCF98}" v="1" dt="2020-08-27T11:28:29.119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3040" autoAdjust="0"/>
    <p:restoredTop sz="95782" autoAdjust="0"/>
  </p:normalViewPr>
  <p:slideViewPr>
    <p:cSldViewPr snapToGrid="0" snapToObjects="1">
      <p:cViewPr varScale="1">
        <p:scale>
          <a:sx n="64" d="100"/>
          <a:sy n="64" d="100"/>
        </p:scale>
        <p:origin x="1472" y="176"/>
      </p:cViewPr>
      <p:guideLst>
        <p:guide orient="horz" pos="4320"/>
        <p:guide pos="7678"/>
        <p:guide pos="150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93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ère" userId="d3f72b43-c8c2-42f4-a5a6-af7fa7b30c5f" providerId="ADAL" clId="{F61CBDE0-20E9-48F1-9E81-3A158ECDCF98}"/>
    <pc:docChg chg="modSld">
      <pc:chgData name="Valère" userId="d3f72b43-c8c2-42f4-a5a6-af7fa7b30c5f" providerId="ADAL" clId="{F61CBDE0-20E9-48F1-9E81-3A158ECDCF98}" dt="2020-08-27T11:28:29.118" v="0" actId="207"/>
      <pc:docMkLst>
        <pc:docMk/>
      </pc:docMkLst>
      <pc:sldChg chg="modSp">
        <pc:chgData name="Valère" userId="d3f72b43-c8c2-42f4-a5a6-af7fa7b30c5f" providerId="ADAL" clId="{F61CBDE0-20E9-48F1-9E81-3A158ECDCF98}" dt="2020-08-27T11:28:29.118" v="0" actId="207"/>
        <pc:sldMkLst>
          <pc:docMk/>
          <pc:sldMk cId="2045921951" sldId="473"/>
        </pc:sldMkLst>
        <pc:spChg chg="mod">
          <ac:chgData name="Valère" userId="d3f72b43-c8c2-42f4-a5a6-af7fa7b30c5f" providerId="ADAL" clId="{F61CBDE0-20E9-48F1-9E81-3A158ECDCF98}" dt="2020-08-27T11:28:29.118" v="0" actId="207"/>
          <ac:spMkLst>
            <pc:docMk/>
            <pc:sldMk cId="2045921951" sldId="473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8/27/20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Calibri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73934-D492-4443-9427-018DE5D6DD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37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6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53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17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1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84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6667467"/>
            <a:ext cx="5688118" cy="730251"/>
          </a:xfrm>
          <a:prstGeom prst="rect">
            <a:avLst/>
          </a:prstGeom>
        </p:spPr>
        <p:txBody>
          <a:bodyPr lIns="243797" tIns="121899" rIns="243797" bIns="121899"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414224" cy="1371600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479105" y="3499556"/>
            <a:ext cx="9285380" cy="585304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706660" y="6286877"/>
            <a:ext cx="4331698" cy="2730486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910895" y="6258655"/>
            <a:ext cx="4331698" cy="2730486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55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 Rect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66847" y="3254530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396240" y="3254530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2760861" y="3254530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8084877" y="3254530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666847" y="5847571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396240" y="5847571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12760861" y="5847571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18084877" y="5847571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666847" y="8467074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7396240" y="8467074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6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2760861" y="8467074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8084877" y="8467074"/>
            <a:ext cx="4630133" cy="2090310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2634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101313" y="253730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159690" y="253730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218066" y="253730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76443" y="253730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334820" y="253730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8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18393197" y="253730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1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101313" y="560366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159690" y="560366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218066" y="560366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12276443" y="560366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15334820" y="560366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6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8393197" y="5603666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3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3101313" y="8742944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4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6159690" y="8742944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5" name="Picture Placeholder 2"/>
          <p:cNvSpPr>
            <a:spLocks noGrp="1"/>
          </p:cNvSpPr>
          <p:nvPr>
            <p:ph type="pic" sz="quarter" idx="27"/>
          </p:nvPr>
        </p:nvSpPr>
        <p:spPr>
          <a:xfrm>
            <a:off x="9218066" y="8742944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6" name="Picture Placeholder 2"/>
          <p:cNvSpPr>
            <a:spLocks noGrp="1"/>
          </p:cNvSpPr>
          <p:nvPr>
            <p:ph type="pic" sz="quarter" idx="28"/>
          </p:nvPr>
        </p:nvSpPr>
        <p:spPr>
          <a:xfrm>
            <a:off x="12276443" y="8742944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7" name="Picture Placeholder 2"/>
          <p:cNvSpPr>
            <a:spLocks noGrp="1"/>
          </p:cNvSpPr>
          <p:nvPr>
            <p:ph type="pic" sz="quarter" idx="29"/>
          </p:nvPr>
        </p:nvSpPr>
        <p:spPr>
          <a:xfrm>
            <a:off x="15334820" y="8742944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18393197" y="8742944"/>
            <a:ext cx="2822817" cy="282281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70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Clients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8732134" y="4330877"/>
            <a:ext cx="3371445" cy="3371445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12188825" y="4330877"/>
            <a:ext cx="3371445" cy="3371445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8732134" y="7791285"/>
            <a:ext cx="3371445" cy="3371445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12188825" y="7791285"/>
            <a:ext cx="3371445" cy="3371445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884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our Clients are Say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2693787" y="3633056"/>
            <a:ext cx="2221725" cy="2221724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13020151" y="3633056"/>
            <a:ext cx="2221725" cy="2221724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2693787" y="7516765"/>
            <a:ext cx="2221725" cy="2221724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13020151" y="7516765"/>
            <a:ext cx="2221725" cy="2221724"/>
          </a:xfrm>
          <a:prstGeom prst="ellipse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3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3173578"/>
            <a:ext cx="24377650" cy="4945698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27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77650" cy="9673915"/>
          </a:xfrm>
          <a:noFill/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84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Phone 6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6964453" y="2909475"/>
            <a:ext cx="4106508" cy="7293622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4400">
                <a:solidFill>
                  <a:schemeClr val="bg1">
                    <a:lumMod val="7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1841511" y="2909475"/>
            <a:ext cx="4106508" cy="7293622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4400">
                <a:solidFill>
                  <a:schemeClr val="bg1">
                    <a:lumMod val="7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1371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9683" y="2688700"/>
            <a:ext cx="8148684" cy="4235212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432974" y="7361362"/>
            <a:ext cx="8148684" cy="4235212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24426546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9683" y="858054"/>
            <a:ext cx="8148684" cy="4235212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290040" y="6148403"/>
            <a:ext cx="8148684" cy="4235212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004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69683" y="5415879"/>
            <a:ext cx="8148684" cy="4235212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25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bsit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047197" y="2491114"/>
            <a:ext cx="4500308" cy="7993056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54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0" y="2960147"/>
            <a:ext cx="2437765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828434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1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ull Image">
    <p:bg>
      <p:bgPr>
        <a:solidFill>
          <a:srgbClr val="312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rgbClr val="312E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45718" y="14520"/>
            <a:ext cx="24423368" cy="13716000"/>
          </a:xfrm>
          <a:solidFill>
            <a:srgbClr val="FF4F00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3176" y="0"/>
            <a:ext cx="12161839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08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57797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40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3565281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90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667862" y="2676266"/>
            <a:ext cx="10052051" cy="846276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68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1541676" y="2984874"/>
            <a:ext cx="4114800" cy="41148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7297949" y="2984874"/>
            <a:ext cx="4114800" cy="41148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2954659" y="2984874"/>
            <a:ext cx="4114800" cy="41148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8601817" y="2984874"/>
            <a:ext cx="4114800" cy="41148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76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2296923" y="2527999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8087229" y="2527999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13742307" y="2527999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9371496" y="2527999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13"/>
          <p:cNvSpPr>
            <a:spLocks noGrp="1" noChangeAspect="1"/>
          </p:cNvSpPr>
          <p:nvPr>
            <p:ph type="pic" sz="quarter" idx="17"/>
          </p:nvPr>
        </p:nvSpPr>
        <p:spPr>
          <a:xfrm>
            <a:off x="2296923" y="7568587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Picture Placeholder 13"/>
          <p:cNvSpPr>
            <a:spLocks noGrp="1" noChangeAspect="1"/>
          </p:cNvSpPr>
          <p:nvPr>
            <p:ph type="pic" sz="quarter" idx="18"/>
          </p:nvPr>
        </p:nvSpPr>
        <p:spPr>
          <a:xfrm>
            <a:off x="8087229" y="7568587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Picture Placeholder 13"/>
          <p:cNvSpPr>
            <a:spLocks noGrp="1" noChangeAspect="1"/>
          </p:cNvSpPr>
          <p:nvPr>
            <p:ph type="pic" sz="quarter" idx="19"/>
          </p:nvPr>
        </p:nvSpPr>
        <p:spPr>
          <a:xfrm>
            <a:off x="13742307" y="7568587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Picture Placeholder 13"/>
          <p:cNvSpPr>
            <a:spLocks noGrp="1" noChangeAspect="1"/>
          </p:cNvSpPr>
          <p:nvPr>
            <p:ph type="pic" sz="quarter" idx="20"/>
          </p:nvPr>
        </p:nvSpPr>
        <p:spPr>
          <a:xfrm>
            <a:off x="19371496" y="7568587"/>
            <a:ext cx="2743200" cy="2743200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5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99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8883" y="16667467"/>
            <a:ext cx="5688118" cy="730251"/>
          </a:xfrm>
          <a:prstGeom prst="rect">
            <a:avLst/>
          </a:prstGeom>
        </p:spPr>
        <p:txBody>
          <a:bodyPr lIns="243797" tIns="121899" rIns="243797" bIns="121899"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3344265"/>
            <a:ext cx="8779140" cy="5888184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5561802" y="3344265"/>
            <a:ext cx="8842870" cy="5888184"/>
          </a:xfrm>
          <a:noFill/>
        </p:spPr>
        <p:txBody>
          <a:bodyPr>
            <a:normAutofit/>
          </a:bodyPr>
          <a:lstStyle>
            <a:lvl1pPr marL="0" indent="0">
              <a:buNone/>
              <a:defRPr sz="28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0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2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10"/>
          <p:cNvSpPr txBox="1"/>
          <p:nvPr userDrawn="1"/>
        </p:nvSpPr>
        <p:spPr>
          <a:xfrm>
            <a:off x="1788220" y="13043602"/>
            <a:ext cx="3655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0" dirty="0">
                <a:solidFill>
                  <a:srgbClr val="DBD8D6"/>
                </a:solidFill>
                <a:latin typeface="Titillium Web" panose="00000500000000000000" pitchFamily="2" charset="0"/>
                <a:cs typeface="Lato Black"/>
              </a:rPr>
              <a:t>App </a:t>
            </a:r>
            <a:r>
              <a:rPr lang="es-ES" sz="2400" b="0" dirty="0" err="1">
                <a:solidFill>
                  <a:srgbClr val="DBD8D6"/>
                </a:solidFill>
                <a:latin typeface="Titillium Web" panose="00000500000000000000" pitchFamily="2" charset="0"/>
                <a:cs typeface="Lato Black"/>
              </a:rPr>
              <a:t>users</a:t>
            </a:r>
            <a:r>
              <a:rPr lang="es-ES" sz="2400" b="0" baseline="0" dirty="0">
                <a:solidFill>
                  <a:srgbClr val="DBD8D6"/>
                </a:solidFill>
                <a:latin typeface="Titillium Web" panose="00000500000000000000" pitchFamily="2" charset="0"/>
                <a:cs typeface="Lato Black"/>
              </a:rPr>
              <a:t> </a:t>
            </a:r>
            <a:r>
              <a:rPr lang="es-ES" sz="2400" b="0" baseline="0" dirty="0" err="1">
                <a:solidFill>
                  <a:srgbClr val="DBD8D6"/>
                </a:solidFill>
                <a:latin typeface="Titillium Web" panose="00000500000000000000" pitchFamily="2" charset="0"/>
                <a:cs typeface="Lato Black"/>
              </a:rPr>
              <a:t>guide</a:t>
            </a:r>
            <a:endParaRPr lang="es-ES" sz="2400" b="0" dirty="0">
              <a:solidFill>
                <a:srgbClr val="DBD8D6"/>
              </a:solidFill>
              <a:latin typeface="Titillium Web" panose="00000500000000000000" pitchFamily="2" charset="0"/>
              <a:cs typeface="Lato Black"/>
            </a:endParaRPr>
          </a:p>
        </p:txBody>
      </p:sp>
      <p:cxnSp>
        <p:nvCxnSpPr>
          <p:cNvPr id="5" name="Conector recto 4"/>
          <p:cNvCxnSpPr/>
          <p:nvPr userDrawn="1"/>
        </p:nvCxnSpPr>
        <p:spPr>
          <a:xfrm>
            <a:off x="1787068" y="13112954"/>
            <a:ext cx="0" cy="279400"/>
          </a:xfrm>
          <a:prstGeom prst="line">
            <a:avLst/>
          </a:prstGeom>
          <a:ln w="28575">
            <a:solidFill>
              <a:srgbClr val="DBD8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/>
          <p:cNvSpPr txBox="1"/>
          <p:nvPr userDrawn="1"/>
        </p:nvSpPr>
        <p:spPr>
          <a:xfrm>
            <a:off x="10360212" y="13445382"/>
            <a:ext cx="36550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b="0" dirty="0">
                <a:solidFill>
                  <a:srgbClr val="DBD8D6"/>
                </a:solidFill>
                <a:latin typeface="Titillium Web" panose="00000500000000000000" pitchFamily="2" charset="0"/>
                <a:cs typeface="Lato Black"/>
              </a:rPr>
              <a:t>2017 - @ Nothingbutnet SL - Company Confidential</a:t>
            </a:r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13" y="13112954"/>
            <a:ext cx="1292151" cy="30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2" r:id="rId2"/>
    <p:sldLayoutId id="2147483818" r:id="rId3"/>
    <p:sldLayoutId id="2147483819" r:id="rId4"/>
    <p:sldLayoutId id="2147483821" r:id="rId5"/>
    <p:sldLayoutId id="2147483753" r:id="rId6"/>
    <p:sldLayoutId id="2147483755" r:id="rId7"/>
    <p:sldLayoutId id="2147483756" r:id="rId8"/>
    <p:sldLayoutId id="2147483765" r:id="rId9"/>
    <p:sldLayoutId id="2147483766" r:id="rId10"/>
    <p:sldLayoutId id="2147483775" r:id="rId11"/>
    <p:sldLayoutId id="2147483783" r:id="rId12"/>
    <p:sldLayoutId id="2147483784" r:id="rId13"/>
    <p:sldLayoutId id="2147483820" r:id="rId14"/>
    <p:sldLayoutId id="2147483785" r:id="rId15"/>
    <p:sldLayoutId id="2147483822" r:id="rId16"/>
    <p:sldLayoutId id="2147483834" r:id="rId17"/>
    <p:sldLayoutId id="2147483871" r:id="rId18"/>
    <p:sldLayoutId id="2147483872" r:id="rId19"/>
    <p:sldLayoutId id="2147483873" r:id="rId20"/>
    <p:sldLayoutId id="2147483874" r:id="rId21"/>
    <p:sldLayoutId id="2147483926" r:id="rId22"/>
    <p:sldLayoutId id="2147483928" r:id="rId23"/>
    <p:sldLayoutId id="2147483929" r:id="rId24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1" kern="1200">
          <a:solidFill>
            <a:schemeClr val="tx1"/>
          </a:solidFill>
          <a:latin typeface="Titillium Web" panose="00000500000000000000" pitchFamily="2" charset="0"/>
          <a:ea typeface="+mj-ea"/>
          <a:cs typeface="Titillium Web" panose="00000500000000000000" pitchFamily="2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lang="en-US" sz="4800" b="1" kern="1200" dirty="0" smtClean="0">
          <a:solidFill>
            <a:schemeClr val="tx1"/>
          </a:solidFill>
          <a:effectLst/>
          <a:latin typeface="Titillium Web" panose="00000500000000000000" pitchFamily="2" charset="0"/>
          <a:ea typeface="+mn-ea"/>
          <a:cs typeface="Titillium Web" panose="00000500000000000000" pitchFamily="2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4000" kern="1200" dirty="0" smtClean="0">
          <a:solidFill>
            <a:schemeClr val="tx1"/>
          </a:solidFill>
          <a:effectLst/>
          <a:latin typeface="Titillium Web" panose="00000500000000000000" pitchFamily="2" charset="0"/>
          <a:ea typeface="+mn-ea"/>
          <a:cs typeface="Titillium Web" panose="00000500000000000000" pitchFamily="2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600" kern="1200" dirty="0" smtClean="0">
          <a:solidFill>
            <a:schemeClr val="tx1"/>
          </a:solidFill>
          <a:effectLst/>
          <a:latin typeface="Titillium Web" panose="00000500000000000000" pitchFamily="2" charset="0"/>
          <a:ea typeface="+mn-ea"/>
          <a:cs typeface="Titillium Web" panose="00000500000000000000" pitchFamily="2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 smtClean="0">
          <a:solidFill>
            <a:schemeClr val="tx1"/>
          </a:solidFill>
          <a:effectLst/>
          <a:latin typeface="Titillium Web" panose="00000500000000000000" pitchFamily="2" charset="0"/>
          <a:ea typeface="+mn-ea"/>
          <a:cs typeface="Titillium Web" panose="00000500000000000000" pitchFamily="2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>
          <a:solidFill>
            <a:schemeClr val="tx1"/>
          </a:solidFill>
          <a:effectLst/>
          <a:latin typeface="Titillium Web" panose="00000500000000000000" pitchFamily="2" charset="0"/>
          <a:ea typeface="+mn-ea"/>
          <a:cs typeface="Titillium Web" panose="00000500000000000000" pitchFamily="2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6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fg@swb.ch" TargetMode="External"/><Relationship Id="rId3" Type="http://schemas.openxmlformats.org/officeDocument/2006/relationships/hyperlink" Target="mailto:sblw@swb.ch" TargetMode="External"/><Relationship Id="rId7" Type="http://schemas.openxmlformats.org/officeDocument/2006/relationships/hyperlink" Target="mailto:test@swb.ch" TargetMode="External"/><Relationship Id="rId2" Type="http://schemas.openxmlformats.org/officeDocument/2006/relationships/hyperlink" Target="mailto:sbl@swb.ch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l1m@swb.ch" TargetMode="External"/><Relationship Id="rId5" Type="http://schemas.openxmlformats.org/officeDocument/2006/relationships/hyperlink" Target="mailto:nlbw@swb.ch" TargetMode="External"/><Relationship Id="rId10" Type="http://schemas.openxmlformats.org/officeDocument/2006/relationships/image" Target="../media/image5.png"/><Relationship Id="rId4" Type="http://schemas.openxmlformats.org/officeDocument/2006/relationships/hyperlink" Target="mailto:nlbm@swb.ch" TargetMode="Externa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36191" y="3904960"/>
            <a:ext cx="15702120" cy="2187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600" dirty="0">
                <a:solidFill>
                  <a:schemeClr val="bg1"/>
                </a:solidFill>
                <a:latin typeface="Titillium Web" panose="00000500000000000000" pitchFamily="2" charset="0"/>
                <a:cs typeface="Lato Black"/>
              </a:rPr>
              <a:t>GUIDA PER L’USO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85208" y="6165985"/>
            <a:ext cx="8249824" cy="9251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600" dirty="0">
                <a:solidFill>
                  <a:schemeClr val="bg1"/>
                </a:solidFill>
                <a:latin typeface="Titillium Web" panose="00000500000000000000" pitchFamily="2" charset="0"/>
                <a:cs typeface="Lato Light"/>
              </a:rPr>
              <a:t>REFERTO ELETTRONICO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699873" y="7260995"/>
            <a:ext cx="8991525" cy="73575"/>
            <a:chOff x="3784600" y="1767458"/>
            <a:chExt cx="14480941" cy="173485"/>
          </a:xfrm>
        </p:grpSpPr>
        <p:sp>
          <p:nvSpPr>
            <p:cNvPr id="5" name="Rectangle 4"/>
            <p:cNvSpPr/>
            <p:nvPr/>
          </p:nvSpPr>
          <p:spPr>
            <a:xfrm>
              <a:off x="3784600" y="1767458"/>
              <a:ext cx="2438400" cy="1734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72200" y="1767458"/>
              <a:ext cx="2438400" cy="1734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610600" y="1767458"/>
              <a:ext cx="2438400" cy="1734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998200" y="1767458"/>
              <a:ext cx="2438400" cy="1734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439541" y="1767458"/>
              <a:ext cx="2438400" cy="17348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5827141" y="1767458"/>
              <a:ext cx="2438400" cy="17348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900" y="8426908"/>
            <a:ext cx="7686773" cy="182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61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19" y="1223414"/>
            <a:ext cx="10321110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PROFILO DEL GIOCATORE - E-LICENCE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8" y="3001939"/>
            <a:ext cx="13321246" cy="7805418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4693386" y="3877127"/>
            <a:ext cx="8229600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s-ES" sz="4000" b="0" dirty="0">
                <a:latin typeface="Titillium Web" charset="0"/>
                <a:ea typeface="Titillium Web" charset="0"/>
                <a:cs typeface="Titillium Web" charset="0"/>
              </a:rPr>
              <a:t>Cliccare su un giocatore per aprire il suo profilo</a:t>
            </a:r>
          </a:p>
        </p:txBody>
      </p:sp>
    </p:spTree>
    <p:extLst>
      <p:ext uri="{BB962C8B-B14F-4D97-AF65-F5344CB8AC3E}">
        <p14:creationId xmlns:p14="http://schemas.microsoft.com/office/powerpoint/2010/main" val="571042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19" y="1223414"/>
            <a:ext cx="10562839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CAMBIARE IL NUMERO DEL GIOCATORE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8" y="3001939"/>
            <a:ext cx="13321246" cy="7805417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4693386" y="3877127"/>
            <a:ext cx="8229600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Cliccare</a:t>
            </a:r>
            <a:r>
              <a:rPr lang="en-GB" sz="4000" b="0" dirty="0"/>
              <a:t> </a:t>
            </a:r>
            <a:r>
              <a:rPr lang="en-GB" sz="4000" b="0" dirty="0" err="1"/>
              <a:t>sulla</a:t>
            </a:r>
            <a:r>
              <a:rPr lang="en-GB" sz="4000" b="0" dirty="0"/>
              <a:t> </a:t>
            </a:r>
            <a:r>
              <a:rPr lang="en-GB" sz="4000" b="0" dirty="0" err="1"/>
              <a:t>colonna</a:t>
            </a:r>
            <a:r>
              <a:rPr lang="en-GB" sz="4000" b="0" dirty="0"/>
              <a:t> del </a:t>
            </a:r>
            <a:r>
              <a:rPr lang="en-GB" sz="4000" b="0" dirty="0" err="1"/>
              <a:t>numero</a:t>
            </a:r>
            <a:r>
              <a:rPr lang="en-GB" sz="4000" b="0" dirty="0"/>
              <a:t> del </a:t>
            </a:r>
            <a:r>
              <a:rPr lang="en-GB" sz="4000" b="0" dirty="0" err="1"/>
              <a:t>giocatore</a:t>
            </a:r>
            <a:r>
              <a:rPr lang="en-GB" sz="4000" b="0" dirty="0"/>
              <a:t> per </a:t>
            </a:r>
            <a:r>
              <a:rPr lang="en-GB" sz="4000" b="0" dirty="0" err="1"/>
              <a:t>modificarlo</a:t>
            </a:r>
            <a:r>
              <a:rPr lang="en-GB" sz="4000" b="0" dirty="0"/>
              <a:t> </a:t>
            </a:r>
            <a:endParaRPr lang="es-ES_tradnl" sz="4000" b="0" dirty="0"/>
          </a:p>
        </p:txBody>
      </p:sp>
    </p:spTree>
    <p:extLst>
      <p:ext uri="{BB962C8B-B14F-4D97-AF65-F5344CB8AC3E}">
        <p14:creationId xmlns:p14="http://schemas.microsoft.com/office/powerpoint/2010/main" val="153342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18" y="1223414"/>
            <a:ext cx="11623041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PROFILO DELLO STAFF TECNICO </a:t>
            </a:r>
            <a:r>
              <a:rPr lang="mr-IN" sz="4800" dirty="0">
                <a:latin typeface="Titillium Web" charset="0"/>
                <a:ea typeface="Titillium Web" charset="0"/>
                <a:cs typeface="Titillium Web" charset="0"/>
              </a:rPr>
              <a:t>–</a:t>
            </a:r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 E-LICENCE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5791934" y="3877127"/>
            <a:ext cx="8204888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sz="4000" b="0" dirty="0">
                <a:latin typeface="Titillium Web" charset="0"/>
              </a:rPr>
              <a:t>È possible </a:t>
            </a:r>
            <a:r>
              <a:rPr lang="en-US" sz="4000" b="0" dirty="0" err="1">
                <a:latin typeface="Titillium Web" charset="0"/>
              </a:rPr>
              <a:t>aggiungere</a:t>
            </a:r>
            <a:r>
              <a:rPr lang="en-US" sz="4000" b="0" dirty="0">
                <a:latin typeface="Titillium Web" charset="0"/>
              </a:rPr>
              <a:t> </a:t>
            </a:r>
            <a:r>
              <a:rPr lang="en-US" sz="4000" b="0" dirty="0" err="1">
                <a:latin typeface="Titillium Web" charset="0"/>
              </a:rPr>
              <a:t>il</a:t>
            </a:r>
            <a:r>
              <a:rPr lang="en-US" sz="4000" b="0" dirty="0">
                <a:latin typeface="Titillium Web" charset="0"/>
              </a:rPr>
              <a:t> </a:t>
            </a:r>
            <a:r>
              <a:rPr lang="en-US" sz="4000" b="0" dirty="0" err="1">
                <a:latin typeface="Titillium Web" charset="0"/>
              </a:rPr>
              <a:t>cognome</a:t>
            </a:r>
            <a:r>
              <a:rPr lang="en-US" sz="4000" b="0" dirty="0">
                <a:latin typeface="Titillium Web" charset="0"/>
              </a:rPr>
              <a:t>, </a:t>
            </a:r>
            <a:r>
              <a:rPr lang="en-US" sz="4000" b="0" dirty="0" err="1">
                <a:latin typeface="Titillium Web" charset="0"/>
              </a:rPr>
              <a:t>il</a:t>
            </a:r>
            <a:r>
              <a:rPr lang="en-US" sz="4000" b="0" dirty="0">
                <a:latin typeface="Titillium Web" charset="0"/>
              </a:rPr>
              <a:t> </a:t>
            </a:r>
            <a:r>
              <a:rPr lang="en-US" sz="4000" b="0" dirty="0" err="1">
                <a:latin typeface="Titillium Web" charset="0"/>
              </a:rPr>
              <a:t>nome</a:t>
            </a:r>
            <a:r>
              <a:rPr lang="en-US" sz="4000" b="0" dirty="0">
                <a:latin typeface="Titillium Web" charset="0"/>
              </a:rPr>
              <a:t> ed </a:t>
            </a:r>
            <a:r>
              <a:rPr lang="en-US" sz="4000" b="0" dirty="0" err="1">
                <a:latin typeface="Titillium Web" charset="0"/>
              </a:rPr>
              <a:t>il</a:t>
            </a:r>
            <a:r>
              <a:rPr lang="en-US" sz="4000" b="0" dirty="0">
                <a:latin typeface="Titillium Web" charset="0"/>
              </a:rPr>
              <a:t> </a:t>
            </a:r>
            <a:r>
              <a:rPr lang="en-US" sz="4000" b="0" dirty="0" err="1">
                <a:latin typeface="Titillium Web" charset="0"/>
              </a:rPr>
              <a:t>numero</a:t>
            </a:r>
            <a:r>
              <a:rPr lang="en-US" sz="4000" b="0" dirty="0">
                <a:latin typeface="Titillium Web" charset="0"/>
              </a:rPr>
              <a:t> di </a:t>
            </a:r>
            <a:r>
              <a:rPr lang="en-US" sz="4000" b="0" dirty="0" err="1">
                <a:latin typeface="Titillium Web" charset="0"/>
              </a:rPr>
              <a:t>licenza</a:t>
            </a:r>
            <a:r>
              <a:rPr lang="en-US" sz="4000" b="0" dirty="0">
                <a:latin typeface="Titillium Web" charset="0"/>
              </a:rPr>
              <a:t> </a:t>
            </a:r>
            <a:r>
              <a:rPr lang="en-US" sz="4000" b="0" dirty="0" err="1">
                <a:latin typeface="Titillium Web" charset="0"/>
              </a:rPr>
              <a:t>dello</a:t>
            </a:r>
            <a:r>
              <a:rPr lang="en-US" sz="4000" b="0" dirty="0">
                <a:latin typeface="Titillium Web" charset="0"/>
              </a:rPr>
              <a:t> staff </a:t>
            </a:r>
            <a:r>
              <a:rPr lang="en-US" sz="4000" b="0" dirty="0" err="1">
                <a:latin typeface="Titillium Web" charset="0"/>
              </a:rPr>
              <a:t>tecnico</a:t>
            </a:r>
            <a:endParaRPr lang="en-US" sz="4000" b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2570C62-BC01-4559-9E63-850EFFB0D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78" y="2366414"/>
            <a:ext cx="14693277" cy="910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26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20" y="1223414"/>
            <a:ext cx="8229600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CAMBIARE I COLORI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8" y="3001939"/>
            <a:ext cx="13321246" cy="7805417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ubtítulo 2"/>
          <p:cNvSpPr txBox="1">
            <a:spLocks/>
          </p:cNvSpPr>
          <p:nvPr/>
        </p:nvSpPr>
        <p:spPr>
          <a:xfrm>
            <a:off x="14693386" y="3877127"/>
            <a:ext cx="8562030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Cliccare</a:t>
            </a:r>
            <a:r>
              <a:rPr lang="en-GB" sz="4000" b="0" dirty="0"/>
              <a:t> </a:t>
            </a:r>
            <a:r>
              <a:rPr lang="en-GB" sz="4000" b="0" dirty="0" err="1"/>
              <a:t>sul</a:t>
            </a:r>
            <a:r>
              <a:rPr lang="en-GB" sz="4000" b="0" dirty="0"/>
              <a:t> </a:t>
            </a:r>
            <a:r>
              <a:rPr lang="en-GB" sz="4000" b="0" dirty="0" err="1"/>
              <a:t>colore</a:t>
            </a:r>
            <a:r>
              <a:rPr lang="en-GB" sz="4000" b="0" dirty="0"/>
              <a:t> un alto a sinistra per </a:t>
            </a:r>
            <a:r>
              <a:rPr lang="en-GB" sz="4000" b="0" dirty="0" err="1"/>
              <a:t>cambiare</a:t>
            </a:r>
            <a:r>
              <a:rPr lang="en-GB" sz="4000" b="0" dirty="0"/>
              <a:t> </a:t>
            </a:r>
            <a:r>
              <a:rPr lang="en-GB" sz="4000" b="0" dirty="0" err="1"/>
              <a:t>il</a:t>
            </a:r>
            <a:r>
              <a:rPr lang="en-GB" sz="4000" b="0" dirty="0"/>
              <a:t> </a:t>
            </a:r>
            <a:r>
              <a:rPr lang="en-GB" sz="4000" b="0" dirty="0" err="1"/>
              <a:t>colore</a:t>
            </a:r>
            <a:r>
              <a:rPr lang="en-GB" sz="4000" b="0" dirty="0"/>
              <a:t> </a:t>
            </a:r>
            <a:r>
              <a:rPr lang="en-GB" sz="4000" b="0" dirty="0" err="1"/>
              <a:t>della</a:t>
            </a:r>
            <a:r>
              <a:rPr lang="en-GB" sz="4000" b="0" dirty="0"/>
              <a:t> </a:t>
            </a:r>
            <a:r>
              <a:rPr lang="en-GB" sz="4000" b="0" dirty="0" err="1"/>
              <a:t>squadra</a:t>
            </a:r>
            <a:endParaRPr lang="en-GB" sz="4000" b="0" dirty="0"/>
          </a:p>
          <a:p>
            <a:pPr marL="1257117" lvl="1" indent="-342900">
              <a:buFont typeface="Arial" charset="0"/>
              <a:buChar char="•"/>
            </a:pPr>
            <a:r>
              <a:rPr lang="en-GB" sz="3200" b="0" dirty="0" err="1"/>
              <a:t>Attenzione</a:t>
            </a:r>
            <a:r>
              <a:rPr lang="en-GB" sz="3200" b="0" dirty="0"/>
              <a:t> : se </a:t>
            </a:r>
            <a:r>
              <a:rPr lang="en-GB" sz="3200" b="0" dirty="0" err="1"/>
              <a:t>bisogna</a:t>
            </a:r>
            <a:r>
              <a:rPr lang="en-GB" sz="3200" b="0" dirty="0"/>
              <a:t> </a:t>
            </a:r>
            <a:r>
              <a:rPr lang="en-GB" sz="3200" b="0" dirty="0" err="1"/>
              <a:t>utilizzar</a:t>
            </a:r>
            <a:r>
              <a:rPr lang="en-GB" sz="3200" dirty="0" err="1"/>
              <a:t>e</a:t>
            </a:r>
            <a:r>
              <a:rPr lang="en-GB" sz="3200" dirty="0"/>
              <a:t> </a:t>
            </a:r>
            <a:r>
              <a:rPr lang="en-GB" sz="3200" dirty="0" err="1"/>
              <a:t>il</a:t>
            </a:r>
            <a:r>
              <a:rPr lang="en-GB" sz="3200" dirty="0"/>
              <a:t> </a:t>
            </a:r>
            <a:r>
              <a:rPr lang="en-GB" sz="3200" dirty="0" err="1"/>
              <a:t>bianco</a:t>
            </a:r>
            <a:r>
              <a:rPr lang="en-GB" sz="3200" dirty="0"/>
              <a:t>, </a:t>
            </a:r>
            <a:r>
              <a:rPr lang="en-GB" sz="3200" dirty="0" err="1"/>
              <a:t>bisogna</a:t>
            </a:r>
            <a:r>
              <a:rPr lang="en-GB" sz="3200" dirty="0"/>
              <a:t> </a:t>
            </a:r>
            <a:r>
              <a:rPr lang="en-GB" sz="3200" dirty="0" err="1"/>
              <a:t>cambiare</a:t>
            </a:r>
            <a:r>
              <a:rPr lang="en-GB" sz="3200" dirty="0"/>
              <a:t> </a:t>
            </a:r>
            <a:r>
              <a:rPr lang="en-GB" sz="3200" dirty="0" err="1"/>
              <a:t>il</a:t>
            </a:r>
            <a:r>
              <a:rPr lang="en-GB" sz="3200" dirty="0"/>
              <a:t> </a:t>
            </a:r>
            <a:r>
              <a:rPr lang="en-GB" sz="3200" dirty="0" err="1"/>
              <a:t>colore</a:t>
            </a:r>
            <a:r>
              <a:rPr lang="en-GB" sz="3200" dirty="0"/>
              <a:t> </a:t>
            </a:r>
            <a:r>
              <a:rPr lang="en-GB" sz="3200" dirty="0" err="1"/>
              <a:t>dei</a:t>
            </a:r>
            <a:r>
              <a:rPr lang="en-GB" sz="3200" dirty="0"/>
              <a:t> numeri in </a:t>
            </a:r>
            <a:r>
              <a:rPr lang="en-GB" sz="3200" dirty="0" err="1"/>
              <a:t>nero</a:t>
            </a:r>
            <a:endParaRPr lang="es-ES" sz="3200" b="0" dirty="0"/>
          </a:p>
        </p:txBody>
      </p:sp>
    </p:spTree>
    <p:extLst>
      <p:ext uri="{BB962C8B-B14F-4D97-AF65-F5344CB8AC3E}">
        <p14:creationId xmlns:p14="http://schemas.microsoft.com/office/powerpoint/2010/main" val="1723544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20" y="1223414"/>
            <a:ext cx="8229600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INCIDENTI DI PARTITA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14693386" y="3877128"/>
            <a:ext cx="8229600" cy="3160982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dirty="0" err="1"/>
              <a:t>Clicca</a:t>
            </a:r>
            <a:r>
              <a:rPr lang="en-GB" sz="4000" dirty="0"/>
              <a:t> </a:t>
            </a:r>
            <a:r>
              <a:rPr lang="en-GB" sz="4000" dirty="0" err="1"/>
              <a:t>su</a:t>
            </a:r>
            <a:r>
              <a:rPr lang="en-GB" sz="4000" dirty="0"/>
              <a:t> 'Game Incidents’ prima di </a:t>
            </a:r>
            <a:r>
              <a:rPr lang="en-GB" sz="4000" dirty="0" err="1"/>
              <a:t>terminare</a:t>
            </a:r>
            <a:r>
              <a:rPr lang="en-GB" sz="4000" dirty="0"/>
              <a:t> la partita se :</a:t>
            </a:r>
          </a:p>
          <a:p>
            <a:pPr marL="1257117" lvl="1" indent="-342900">
              <a:buFont typeface="Arial" charset="0"/>
              <a:buChar char="•"/>
            </a:pPr>
            <a:r>
              <a:rPr lang="en-GB" sz="3200" dirty="0"/>
              <a:t>Una </a:t>
            </a:r>
            <a:r>
              <a:rPr lang="en-GB" sz="3200" dirty="0" err="1"/>
              <a:t>squadra</a:t>
            </a:r>
            <a:r>
              <a:rPr lang="en-GB" sz="3200" dirty="0"/>
              <a:t> non </a:t>
            </a:r>
            <a:r>
              <a:rPr lang="en-GB" sz="3200" dirty="0" err="1"/>
              <a:t>si</a:t>
            </a:r>
            <a:r>
              <a:rPr lang="en-GB" sz="3200" dirty="0"/>
              <a:t> è </a:t>
            </a:r>
            <a:r>
              <a:rPr lang="en-GB" sz="3200" dirty="0" err="1"/>
              <a:t>presentata</a:t>
            </a:r>
            <a:endParaRPr lang="en-GB" sz="3200" dirty="0"/>
          </a:p>
          <a:p>
            <a:pPr marL="1257117" lvl="1" indent="-342900">
              <a:buFont typeface="Arial" charset="0"/>
              <a:buChar char="•"/>
            </a:pPr>
            <a:r>
              <a:rPr lang="en-GB" sz="3200" dirty="0"/>
              <a:t>La partita è </a:t>
            </a:r>
            <a:r>
              <a:rPr lang="en-GB" sz="3200" dirty="0" err="1"/>
              <a:t>stata</a:t>
            </a:r>
            <a:r>
              <a:rPr lang="en-GB" sz="3200" dirty="0"/>
              <a:t> </a:t>
            </a:r>
            <a:r>
              <a:rPr lang="en-GB" sz="3200" dirty="0" err="1"/>
              <a:t>spostata</a:t>
            </a:r>
            <a:endParaRPr lang="en-GB" sz="3200" dirty="0"/>
          </a:p>
          <a:p>
            <a:pPr marL="1257117" lvl="1" indent="-342900">
              <a:buFont typeface="Arial" charset="0"/>
              <a:buChar char="•"/>
            </a:pPr>
            <a:r>
              <a:rPr lang="en-GB" sz="3200" dirty="0"/>
              <a:t>Un </a:t>
            </a:r>
            <a:r>
              <a:rPr lang="en-GB" sz="3200" dirty="0" err="1"/>
              <a:t>giocatore</a:t>
            </a:r>
            <a:r>
              <a:rPr lang="en-GB" sz="3200" dirty="0"/>
              <a:t> è </a:t>
            </a:r>
            <a:r>
              <a:rPr lang="en-GB" sz="3200" dirty="0" err="1"/>
              <a:t>stato</a:t>
            </a:r>
            <a:r>
              <a:rPr lang="en-GB" sz="3200" dirty="0"/>
              <a:t> </a:t>
            </a:r>
            <a:r>
              <a:rPr lang="en-GB" sz="3200" dirty="0" err="1"/>
              <a:t>squalificato</a:t>
            </a:r>
            <a:endParaRPr lang="en-GB" sz="3200" dirty="0"/>
          </a:p>
          <a:p>
            <a:pPr lvl="1"/>
            <a:endParaRPr lang="en-GB" sz="32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F7F2065-D8A5-4E33-875C-314170F3D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18" y="2743523"/>
            <a:ext cx="13599573" cy="8325630"/>
          </a:xfrm>
          <a:prstGeom prst="rect">
            <a:avLst/>
          </a:prstGeom>
        </p:spPr>
      </p:pic>
      <p:sp>
        <p:nvSpPr>
          <p:cNvPr id="7" name="Cercle : creux 6">
            <a:extLst>
              <a:ext uri="{FF2B5EF4-FFF2-40B4-BE49-F238E27FC236}">
                <a16:creationId xmlns:a16="http://schemas.microsoft.com/office/drawing/2014/main" id="{54DC432D-B322-4180-B732-F07243637DB9}"/>
              </a:ext>
            </a:extLst>
          </p:cNvPr>
          <p:cNvSpPr/>
          <p:nvPr/>
        </p:nvSpPr>
        <p:spPr>
          <a:xfrm>
            <a:off x="10672167" y="9823207"/>
            <a:ext cx="2390273" cy="1475873"/>
          </a:xfrm>
          <a:prstGeom prst="donut">
            <a:avLst>
              <a:gd name="adj" fmla="val 7609"/>
            </a:avLst>
          </a:prstGeom>
          <a:solidFill>
            <a:srgbClr val="FF5200"/>
          </a:solidFill>
          <a:ln>
            <a:solidFill>
              <a:srgbClr val="FF5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EA4615E-CCFB-46CE-9C7C-94E87CF9487B}"/>
              </a:ext>
            </a:extLst>
          </p:cNvPr>
          <p:cNvSpPr txBox="1"/>
          <p:nvPr/>
        </p:nvSpPr>
        <p:spPr>
          <a:xfrm>
            <a:off x="15064033" y="7814820"/>
            <a:ext cx="6598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Se </a:t>
            </a:r>
            <a:r>
              <a:rPr lang="en-GB" b="1" dirty="0" err="1">
                <a:solidFill>
                  <a:srgbClr val="FF0000"/>
                </a:solidFill>
              </a:rPr>
              <a:t>inserisci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manualmente</a:t>
            </a:r>
            <a:r>
              <a:rPr lang="en-GB" b="1" dirty="0">
                <a:solidFill>
                  <a:srgbClr val="FF0000"/>
                </a:solidFill>
              </a:rPr>
              <a:t> un </a:t>
            </a:r>
            <a:r>
              <a:rPr lang="en-GB" b="1" dirty="0" err="1">
                <a:solidFill>
                  <a:srgbClr val="FF0000"/>
                </a:solidFill>
              </a:rPr>
              <a:t>giocatore</a:t>
            </a:r>
            <a:r>
              <a:rPr lang="en-GB" b="1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devi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indicarlo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nelle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osservazioni</a:t>
            </a:r>
            <a:endParaRPr lang="en-GB" b="1" dirty="0">
              <a:solidFill>
                <a:srgbClr val="FF0000"/>
              </a:solidFill>
            </a:endParaRP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3260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20" y="1223414"/>
            <a:ext cx="9808694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VALIDARE LA ROSA DELLA SQUADRA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4652907" y="3001939"/>
            <a:ext cx="8229600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s-ES_tradnl" sz="4000" b="0" dirty="0"/>
              <a:t>Clicca su ‘Conferma’ e poi su ‘Inizia la partita’ per cominciare il referto</a:t>
            </a:r>
            <a:endParaRPr lang="es-ES" sz="4000" b="0" dirty="0">
              <a:latin typeface="Titillium Web" charset="0"/>
              <a:ea typeface="Titillium Web" charset="0"/>
              <a:cs typeface="Titillium Web" charset="0"/>
            </a:endParaRPr>
          </a:p>
          <a:p>
            <a:endParaRPr lang="es-ES_tradnl" sz="4000" b="0" dirty="0">
              <a:solidFill>
                <a:srgbClr val="FF4F00"/>
              </a:solidFill>
            </a:endParaRPr>
          </a:p>
          <a:p>
            <a:endParaRPr lang="es-ES_tradnl" sz="4000" b="0" dirty="0">
              <a:solidFill>
                <a:srgbClr val="FF4F00"/>
              </a:solidFill>
            </a:endParaRPr>
          </a:p>
          <a:p>
            <a:r>
              <a:rPr lang="es-ES_tradnl" sz="4000" b="0" dirty="0">
                <a:solidFill>
                  <a:srgbClr val="FF4F00"/>
                </a:solidFill>
              </a:rPr>
              <a:t>IMPORTANTE:  Controllare che tutti i dati siano immessi e selezionati. Nessuna modifica potrà essere effettuata una volta che la partita è cominciata.</a:t>
            </a:r>
          </a:p>
          <a:p>
            <a:br>
              <a:rPr lang="es-ES_tradnl" sz="4000" b="0" dirty="0"/>
            </a:br>
            <a:br>
              <a:rPr lang="es-ES_tradnl" sz="4000" b="0" dirty="0"/>
            </a:br>
            <a:endParaRPr lang="es-ES" sz="4000" b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974E655-7A8D-400F-9055-C8EDA2DD5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873" y="2366414"/>
            <a:ext cx="8543925" cy="5305425"/>
          </a:xfrm>
          <a:prstGeom prst="rect">
            <a:avLst/>
          </a:prstGeom>
        </p:spPr>
      </p:pic>
      <p:sp>
        <p:nvSpPr>
          <p:cNvPr id="8" name="Cercle : creux 7">
            <a:extLst>
              <a:ext uri="{FF2B5EF4-FFF2-40B4-BE49-F238E27FC236}">
                <a16:creationId xmlns:a16="http://schemas.microsoft.com/office/drawing/2014/main" id="{EB974BC2-6F3C-4770-93DE-9CDC1EDD5EB3}"/>
              </a:ext>
            </a:extLst>
          </p:cNvPr>
          <p:cNvSpPr/>
          <p:nvPr/>
        </p:nvSpPr>
        <p:spPr>
          <a:xfrm>
            <a:off x="9796151" y="6863747"/>
            <a:ext cx="1325647" cy="1005170"/>
          </a:xfrm>
          <a:prstGeom prst="donut">
            <a:avLst>
              <a:gd name="adj" fmla="val 7609"/>
            </a:avLst>
          </a:prstGeom>
          <a:solidFill>
            <a:srgbClr val="FF5200"/>
          </a:solidFill>
          <a:ln>
            <a:solidFill>
              <a:srgbClr val="FF5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441D1C2-D8EF-46A8-960B-73793A91D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873" y="7999562"/>
            <a:ext cx="82010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8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9855754" y="0"/>
            <a:ext cx="14564948" cy="1371938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FE50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tillium Web" panose="00000500000000000000" pitchFamily="2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14529977" y="10163996"/>
            <a:ext cx="8426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6000" dirty="0">
                <a:solidFill>
                  <a:schemeClr val="bg1"/>
                </a:solidFill>
                <a:latin typeface="Titillium Web" panose="00000500000000000000" pitchFamily="2" charset="0"/>
                <a:cs typeface="Lato Black"/>
              </a:rPr>
              <a:t>COMINCIARE UN REFERTO</a:t>
            </a:r>
          </a:p>
        </p:txBody>
      </p:sp>
      <p:cxnSp>
        <p:nvCxnSpPr>
          <p:cNvPr id="193" name="Straight Connector 192"/>
          <p:cNvCxnSpPr/>
          <p:nvPr/>
        </p:nvCxnSpPr>
        <p:spPr>
          <a:xfrm>
            <a:off x="17693976" y="11893316"/>
            <a:ext cx="6726726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13282628" y="9755624"/>
            <a:ext cx="11095022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4213422"/>
            <a:ext cx="9161780" cy="7292777"/>
          </a:xfrm>
          <a:prstGeom prst="rect">
            <a:avLst/>
          </a:prstGeom>
          <a:effectLst>
            <a:outerShdw blurRad="50800" dist="342900" dir="9420000" sx="98000" sy="98000" algn="t" rotWithShape="0">
              <a:prstClr val="black">
                <a:alpha val="2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6913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20" y="1223414"/>
            <a:ext cx="8229600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COMINCIARE LA PARTITA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22" y="2366414"/>
            <a:ext cx="7828955" cy="4587279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2813611" y="3590123"/>
            <a:ext cx="749282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E35100"/>
                </a:solidFill>
                <a:latin typeface="Titillium Web" charset="0"/>
                <a:ea typeface="Titillium Web" charset="0"/>
                <a:cs typeface="Titillium Web" charset="0"/>
              </a:rPr>
              <a:t>COME REGISTRARE UN’AZIONE?</a:t>
            </a:r>
            <a:br>
              <a:rPr lang="en-GB" sz="4400" dirty="0">
                <a:solidFill>
                  <a:srgbClr val="E35100"/>
                </a:solidFill>
                <a:latin typeface="Titillium Web" charset="0"/>
                <a:ea typeface="Titillium Web" charset="0"/>
                <a:cs typeface="Titillium Web" charset="0"/>
              </a:rPr>
            </a:br>
            <a:r>
              <a:rPr lang="en-GB" sz="4400" dirty="0">
                <a:solidFill>
                  <a:srgbClr val="E35100"/>
                </a:solidFill>
                <a:latin typeface="Titillium Web" charset="0"/>
                <a:ea typeface="Titillium Web" charset="0"/>
                <a:cs typeface="Titillium Web" charset="0"/>
              </a:rPr>
              <a:t>1- AZIONE</a:t>
            </a:r>
            <a:br>
              <a:rPr lang="en-GB" sz="4400" dirty="0">
                <a:solidFill>
                  <a:srgbClr val="E35100"/>
                </a:solidFill>
                <a:latin typeface="Titillium Web" charset="0"/>
                <a:ea typeface="Titillium Web" charset="0"/>
                <a:cs typeface="Titillium Web" charset="0"/>
              </a:rPr>
            </a:br>
            <a:r>
              <a:rPr lang="en-GB" sz="4400" dirty="0">
                <a:solidFill>
                  <a:srgbClr val="E35100"/>
                </a:solidFill>
                <a:latin typeface="Titillium Web" charset="0"/>
                <a:ea typeface="Titillium Web" charset="0"/>
                <a:cs typeface="Titillium Web" charset="0"/>
              </a:rPr>
              <a:t>2- GIOCATORE</a:t>
            </a:r>
            <a:endParaRPr lang="es-ES_tradnl" sz="4400" b="1" dirty="0">
              <a:solidFill>
                <a:srgbClr val="E35100"/>
              </a:solidFill>
              <a:latin typeface="Titillium Web" charset="0"/>
              <a:ea typeface="Titillium Web" charset="0"/>
              <a:cs typeface="Titillium Web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2813611" y="6248165"/>
            <a:ext cx="9892633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Attivare</a:t>
            </a:r>
            <a:r>
              <a:rPr lang="en-GB" sz="4000" b="0" dirty="0"/>
              <a:t> e </a:t>
            </a:r>
            <a:r>
              <a:rPr lang="en-GB" sz="4000" b="0" dirty="0" err="1"/>
              <a:t>fermare</a:t>
            </a:r>
            <a:r>
              <a:rPr lang="en-GB" sz="4000" b="0" dirty="0"/>
              <a:t> </a:t>
            </a:r>
            <a:r>
              <a:rPr lang="en-GB" sz="4000" b="0" dirty="0" err="1"/>
              <a:t>il</a:t>
            </a:r>
            <a:r>
              <a:rPr lang="en-GB" sz="4000" b="0" dirty="0"/>
              <a:t> tempo </a:t>
            </a:r>
            <a:r>
              <a:rPr lang="en-GB" sz="4000" b="0" dirty="0" err="1"/>
              <a:t>schiacciando</a:t>
            </a:r>
            <a:r>
              <a:rPr lang="en-GB" sz="4000" b="0" dirty="0"/>
              <a:t> </a:t>
            </a:r>
            <a:r>
              <a:rPr lang="en-GB" sz="4000" b="0" dirty="0" err="1"/>
              <a:t>sul</a:t>
            </a:r>
            <a:r>
              <a:rPr lang="en-GB" sz="4000" b="0" dirty="0"/>
              <a:t> </a:t>
            </a:r>
            <a:r>
              <a:rPr lang="en-GB" sz="4000" b="0" dirty="0" err="1"/>
              <a:t>pulsante</a:t>
            </a:r>
            <a:endParaRPr lang="en-GB" sz="4000" b="0" dirty="0"/>
          </a:p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Le </a:t>
            </a:r>
            <a:r>
              <a:rPr lang="en-GB" sz="4000" b="0" dirty="0" err="1"/>
              <a:t>azioni</a:t>
            </a:r>
            <a:r>
              <a:rPr lang="en-GB" sz="4000" b="0" dirty="0"/>
              <a:t> </a:t>
            </a:r>
            <a:r>
              <a:rPr lang="en-GB" sz="4000" b="0" dirty="0" err="1"/>
              <a:t>si</a:t>
            </a:r>
            <a:r>
              <a:rPr lang="en-GB" sz="4000" b="0" dirty="0"/>
              <a:t> </a:t>
            </a:r>
            <a:r>
              <a:rPr lang="en-GB" sz="4000" b="0" dirty="0" err="1"/>
              <a:t>trovano</a:t>
            </a:r>
            <a:r>
              <a:rPr lang="en-GB" sz="4000" b="0" dirty="0"/>
              <a:t> a </a:t>
            </a:r>
            <a:r>
              <a:rPr lang="en-GB" sz="4000" b="0" dirty="0" err="1"/>
              <a:t>destra</a:t>
            </a:r>
            <a:r>
              <a:rPr lang="en-GB" sz="4000" b="0" dirty="0"/>
              <a:t> ed </a:t>
            </a:r>
            <a:r>
              <a:rPr lang="en-GB" sz="4000" b="0" dirty="0" err="1"/>
              <a:t>i</a:t>
            </a:r>
            <a:r>
              <a:rPr lang="en-GB" sz="4000" b="0" dirty="0"/>
              <a:t> </a:t>
            </a:r>
            <a:r>
              <a:rPr lang="en-GB" sz="4000" b="0" dirty="0" err="1"/>
              <a:t>giocatori</a:t>
            </a:r>
            <a:r>
              <a:rPr lang="en-GB" sz="4000" b="0" dirty="0"/>
              <a:t> a sinistra</a:t>
            </a:r>
          </a:p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È possible </a:t>
            </a:r>
            <a:r>
              <a:rPr lang="en-GB" sz="4000" b="0" dirty="0" err="1"/>
              <a:t>modificare</a:t>
            </a:r>
            <a:r>
              <a:rPr lang="en-GB" sz="4000" b="0" dirty="0"/>
              <a:t> o </a:t>
            </a:r>
            <a:r>
              <a:rPr lang="en-GB" sz="4000" b="0" dirty="0" err="1"/>
              <a:t>eliminare</a:t>
            </a:r>
            <a:r>
              <a:rPr lang="en-GB" sz="4000" b="0" dirty="0"/>
              <a:t> le </a:t>
            </a:r>
            <a:r>
              <a:rPr lang="en-GB" sz="4000" b="0" dirty="0" err="1"/>
              <a:t>azioni</a:t>
            </a:r>
            <a:r>
              <a:rPr lang="en-GB" sz="4000" b="0" dirty="0"/>
              <a:t> registrate </a:t>
            </a:r>
            <a:r>
              <a:rPr lang="en-GB" sz="4000" b="0" dirty="0" err="1"/>
              <a:t>nella</a:t>
            </a:r>
            <a:r>
              <a:rPr lang="en-GB" sz="4000" b="0" dirty="0"/>
              <a:t> </a:t>
            </a:r>
            <a:r>
              <a:rPr lang="en-GB" sz="4000" b="0" dirty="0" err="1"/>
              <a:t>cronologia</a:t>
            </a:r>
            <a:r>
              <a:rPr lang="en-GB" sz="4000" b="0" dirty="0"/>
              <a:t> </a:t>
            </a:r>
            <a:r>
              <a:rPr lang="en-GB" sz="4000" b="0" dirty="0" err="1"/>
              <a:t>delle</a:t>
            </a:r>
            <a:r>
              <a:rPr lang="en-GB" sz="4000" b="0" dirty="0"/>
              <a:t> </a:t>
            </a:r>
            <a:r>
              <a:rPr lang="en-GB" sz="4000" b="0" dirty="0" err="1"/>
              <a:t>azioni</a:t>
            </a:r>
            <a:endParaRPr lang="en-GB" sz="4000" b="0" dirty="0"/>
          </a:p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Con </a:t>
            </a:r>
            <a:r>
              <a:rPr lang="en-GB" sz="4000" b="0" dirty="0" err="1"/>
              <a:t>il</a:t>
            </a:r>
            <a:r>
              <a:rPr lang="en-GB" sz="4000" b="0" dirty="0"/>
              <a:t> </a:t>
            </a:r>
            <a:r>
              <a:rPr lang="en-GB" sz="4000" b="0" dirty="0" err="1"/>
              <a:t>bottone</a:t>
            </a:r>
            <a:r>
              <a:rPr lang="en-GB" sz="4000" b="0" dirty="0"/>
              <a:t> “</a:t>
            </a:r>
            <a:r>
              <a:rPr lang="en-GB" sz="4000" b="0" dirty="0" err="1"/>
              <a:t>Annulla</a:t>
            </a:r>
            <a:r>
              <a:rPr lang="en-GB" sz="4000" b="0" dirty="0"/>
              <a:t>”, </a:t>
            </a:r>
            <a:r>
              <a:rPr lang="en-GB" sz="4000" b="0" dirty="0" err="1"/>
              <a:t>l’ultima</a:t>
            </a:r>
            <a:r>
              <a:rPr lang="en-GB" sz="4000" b="0" dirty="0"/>
              <a:t> </a:t>
            </a:r>
            <a:r>
              <a:rPr lang="en-GB" sz="4000" b="0" dirty="0" err="1"/>
              <a:t>azione</a:t>
            </a:r>
            <a:r>
              <a:rPr lang="en-GB" sz="4000" b="0" dirty="0"/>
              <a:t> </a:t>
            </a:r>
            <a:r>
              <a:rPr lang="en-GB" sz="4000" b="0" dirty="0" err="1"/>
              <a:t>registrata</a:t>
            </a:r>
            <a:r>
              <a:rPr lang="en-GB" sz="4000" b="0" dirty="0"/>
              <a:t> </a:t>
            </a:r>
            <a:r>
              <a:rPr lang="en-GB" sz="4000" b="0" dirty="0" err="1"/>
              <a:t>viene</a:t>
            </a:r>
            <a:r>
              <a:rPr lang="en-GB" sz="4000" b="0" dirty="0"/>
              <a:t> </a:t>
            </a:r>
            <a:r>
              <a:rPr lang="en-GB" sz="4000" b="0" dirty="0" err="1"/>
              <a:t>eliminata</a:t>
            </a:r>
            <a:br>
              <a:rPr lang="en-GB" sz="4000" b="0" dirty="0"/>
            </a:br>
            <a:br>
              <a:rPr lang="en-GB" sz="4000" b="0" dirty="0"/>
            </a:br>
            <a:br>
              <a:rPr lang="en-GB" sz="4000" b="0" dirty="0"/>
            </a:br>
            <a:endParaRPr lang="es-ES" sz="4000" b="0" dirty="0"/>
          </a:p>
        </p:txBody>
      </p:sp>
      <p:sp>
        <p:nvSpPr>
          <p:cNvPr id="10" name="CuadroTexto 9"/>
          <p:cNvSpPr txBox="1"/>
          <p:nvPr/>
        </p:nvSpPr>
        <p:spPr>
          <a:xfrm>
            <a:off x="71133" y="6436083"/>
            <a:ext cx="3602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800" dirty="0">
                <a:latin typeface="Titillium Web" charset="0"/>
                <a:ea typeface="Titillium Web" charset="0"/>
                <a:cs typeface="Titillium Web" charset="0"/>
              </a:rPr>
              <a:t>MODALITÀ STATISTICHE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43496" y="11017752"/>
            <a:ext cx="32169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_tradnl" sz="2800" dirty="0">
                <a:latin typeface="Titillium Web" charset="0"/>
                <a:ea typeface="Titillium Web" charset="0"/>
                <a:cs typeface="Titillium Web" charset="0"/>
              </a:rPr>
              <a:t>MODALITÀ REFERTO </a:t>
            </a:r>
            <a:br>
              <a:rPr lang="es-ES_tradnl" sz="2800" dirty="0">
                <a:latin typeface="Titillium Web" charset="0"/>
                <a:ea typeface="Titillium Web" charset="0"/>
                <a:cs typeface="Titillium Web" charset="0"/>
              </a:rPr>
            </a:br>
            <a:r>
              <a:rPr lang="es-ES_tradnl" sz="2800" dirty="0">
                <a:latin typeface="Titillium Web" charset="0"/>
                <a:ea typeface="Titillium Web" charset="0"/>
                <a:cs typeface="Titillium Web" charset="0"/>
              </a:rPr>
              <a:t>SEMPLICE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34" t="70750" r="11336" b="16644"/>
          <a:stretch/>
        </p:blipFill>
        <p:spPr>
          <a:xfrm>
            <a:off x="15114915" y="6841569"/>
            <a:ext cx="696685" cy="534384"/>
          </a:xfrm>
          <a:prstGeom prst="rect">
            <a:avLst/>
          </a:prstGeom>
          <a:effectLst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C9CDA8F-A263-4E13-919F-A1FD65E8B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023" y="7338109"/>
            <a:ext cx="8204504" cy="500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30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20" y="1223414"/>
            <a:ext cx="8229600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CORREGGERE IL TEMPO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7" y="3001939"/>
            <a:ext cx="13321248" cy="7805419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4626046" y="3873583"/>
            <a:ext cx="8229600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Per </a:t>
            </a:r>
            <a:r>
              <a:rPr lang="en-GB" sz="4000" b="0" dirty="0" err="1"/>
              <a:t>correggere</a:t>
            </a:r>
            <a:r>
              <a:rPr lang="en-GB" sz="4000" b="0" dirty="0"/>
              <a:t> </a:t>
            </a:r>
            <a:r>
              <a:rPr lang="en-GB" sz="4000" b="0" dirty="0" err="1"/>
              <a:t>il</a:t>
            </a:r>
            <a:r>
              <a:rPr lang="en-GB" sz="4000" b="0" dirty="0"/>
              <a:t> tempo, </a:t>
            </a:r>
            <a:r>
              <a:rPr lang="en-GB" sz="4000" b="0" dirty="0" err="1"/>
              <a:t>bisogna</a:t>
            </a:r>
            <a:r>
              <a:rPr lang="en-GB" sz="4000" b="0" dirty="0"/>
              <a:t> </a:t>
            </a:r>
            <a:r>
              <a:rPr lang="en-GB" sz="4000" b="0" dirty="0" err="1"/>
              <a:t>tenere</a:t>
            </a:r>
            <a:r>
              <a:rPr lang="en-GB" sz="4000" b="0" dirty="0"/>
              <a:t> </a:t>
            </a:r>
            <a:r>
              <a:rPr lang="en-GB" sz="4000" b="0" dirty="0" err="1"/>
              <a:t>premuto</a:t>
            </a:r>
            <a:r>
              <a:rPr lang="en-GB" sz="4000" b="0" dirty="0"/>
              <a:t> </a:t>
            </a:r>
            <a:r>
              <a:rPr lang="en-GB" sz="4000" b="0" dirty="0" err="1"/>
              <a:t>sul</a:t>
            </a:r>
            <a:r>
              <a:rPr lang="en-GB" sz="4000" b="0" dirty="0"/>
              <a:t> </a:t>
            </a:r>
            <a:r>
              <a:rPr lang="en-GB" sz="4000" b="0" dirty="0" err="1"/>
              <a:t>cronometro</a:t>
            </a:r>
            <a:r>
              <a:rPr lang="en-GB" sz="4000" b="0" dirty="0"/>
              <a:t> </a:t>
            </a:r>
            <a:r>
              <a:rPr lang="en-GB" sz="4000" b="0" dirty="0" err="1"/>
              <a:t>quando</a:t>
            </a:r>
            <a:r>
              <a:rPr lang="en-GB" sz="4000" b="0" dirty="0"/>
              <a:t> </a:t>
            </a:r>
            <a:r>
              <a:rPr lang="en-GB" sz="4000" b="0" dirty="0" err="1"/>
              <a:t>il</a:t>
            </a:r>
            <a:r>
              <a:rPr lang="en-GB" sz="4000" b="0" dirty="0"/>
              <a:t> tempo è </a:t>
            </a:r>
            <a:r>
              <a:rPr lang="en-GB" sz="4000" b="0" dirty="0" err="1"/>
              <a:t>fermo</a:t>
            </a:r>
            <a:endParaRPr lang="en-GB" sz="4000" b="0" dirty="0"/>
          </a:p>
          <a:p>
            <a:pPr marL="342900" indent="-342900">
              <a:buFont typeface="Arial" charset="0"/>
              <a:buChar char="•"/>
            </a:pPr>
            <a:endParaRPr lang="es-ES" sz="4000" b="0" dirty="0"/>
          </a:p>
        </p:txBody>
      </p:sp>
    </p:spTree>
    <p:extLst>
      <p:ext uri="{BB962C8B-B14F-4D97-AF65-F5344CB8AC3E}">
        <p14:creationId xmlns:p14="http://schemas.microsoft.com/office/powerpoint/2010/main" val="651102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19" y="1223414"/>
            <a:ext cx="11431451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" sz="4800" dirty="0">
                <a:latin typeface="Titillium Web" charset="0"/>
                <a:ea typeface="Titillium Web" charset="0"/>
                <a:cs typeface="Titillium Web" charset="0"/>
              </a:rPr>
              <a:t>AZIONI</a:t>
            </a:r>
            <a:endParaRPr lang="es-ES_tradnl" sz="4800" dirty="0">
              <a:latin typeface="Titillium Web" charset="0"/>
              <a:ea typeface="Titillium Web" charset="0"/>
              <a:cs typeface="Titillium Web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94" y="2704227"/>
            <a:ext cx="7905685" cy="4632237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1861580" y="4128765"/>
            <a:ext cx="9828837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Per </a:t>
            </a:r>
            <a:r>
              <a:rPr lang="en-GB" sz="4000" b="0" dirty="0" err="1"/>
              <a:t>registrarare</a:t>
            </a:r>
            <a:r>
              <a:rPr lang="en-GB" sz="4000" b="0" dirty="0"/>
              <a:t> un </a:t>
            </a:r>
            <a:r>
              <a:rPr lang="en-GB" sz="4000" b="0" dirty="0" err="1"/>
              <a:t>canestro</a:t>
            </a:r>
            <a:r>
              <a:rPr lang="en-GB" sz="4000" b="0" dirty="0"/>
              <a:t>, </a:t>
            </a:r>
            <a:r>
              <a:rPr lang="en-GB" sz="4000" b="0" dirty="0" err="1"/>
              <a:t>cliccare</a:t>
            </a:r>
            <a:r>
              <a:rPr lang="en-GB" sz="4000" b="0" dirty="0"/>
              <a:t> </a:t>
            </a:r>
            <a:r>
              <a:rPr lang="en-GB" sz="4000" b="0" dirty="0" err="1"/>
              <a:t>sull’azione</a:t>
            </a:r>
            <a:r>
              <a:rPr lang="en-GB" sz="4000" b="0" dirty="0"/>
              <a:t> e poi </a:t>
            </a:r>
            <a:r>
              <a:rPr lang="en-GB" sz="4000" b="0" dirty="0" err="1"/>
              <a:t>sul</a:t>
            </a:r>
            <a:r>
              <a:rPr lang="en-GB" sz="4000" b="0" dirty="0"/>
              <a:t> </a:t>
            </a:r>
            <a:r>
              <a:rPr lang="en-GB" sz="4000" b="0" dirty="0" err="1"/>
              <a:t>giocatore</a:t>
            </a:r>
            <a:endParaRPr lang="en-GB" sz="4000" b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94" y="7888795"/>
            <a:ext cx="7905684" cy="4632237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1861580" y="9313333"/>
            <a:ext cx="9828837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Per </a:t>
            </a:r>
            <a:r>
              <a:rPr lang="en-GB" sz="4000" b="0" dirty="0" err="1"/>
              <a:t>registrare</a:t>
            </a:r>
            <a:r>
              <a:rPr lang="en-GB" sz="4000" b="0" dirty="0"/>
              <a:t> un </a:t>
            </a:r>
            <a:r>
              <a:rPr lang="en-GB" sz="4000" b="0" dirty="0" err="1"/>
              <a:t>fallo</a:t>
            </a:r>
            <a:r>
              <a:rPr lang="en-GB" sz="4000" b="0" dirty="0"/>
              <a:t>, </a:t>
            </a:r>
            <a:r>
              <a:rPr lang="en-GB" sz="4000" b="0" dirty="0" err="1"/>
              <a:t>cliccare</a:t>
            </a:r>
            <a:r>
              <a:rPr lang="en-GB" sz="4000" b="0" dirty="0"/>
              <a:t> </a:t>
            </a:r>
            <a:r>
              <a:rPr lang="en-GB" sz="4000" b="0" dirty="0" err="1"/>
              <a:t>su</a:t>
            </a:r>
            <a:r>
              <a:rPr lang="en-GB" sz="4000" b="0" dirty="0"/>
              <a:t> </a:t>
            </a:r>
            <a:r>
              <a:rPr lang="en-GB" sz="4000" b="0" dirty="0" err="1"/>
              <a:t>fallo</a:t>
            </a:r>
            <a:r>
              <a:rPr lang="en-GB" sz="4000" b="0" dirty="0"/>
              <a:t> e poi </a:t>
            </a:r>
            <a:r>
              <a:rPr lang="en-GB" sz="4000" b="0" dirty="0" err="1"/>
              <a:t>sul</a:t>
            </a:r>
            <a:r>
              <a:rPr lang="en-GB" sz="4000" b="0" dirty="0"/>
              <a:t> </a:t>
            </a:r>
            <a:r>
              <a:rPr lang="en-GB" sz="4000" b="0" dirty="0" err="1"/>
              <a:t>giocatore</a:t>
            </a:r>
            <a:r>
              <a:rPr lang="en-GB" sz="4000" b="0" dirty="0"/>
              <a:t>. </a:t>
            </a:r>
            <a:r>
              <a:rPr lang="en-GB" sz="4000" b="0" dirty="0" err="1"/>
              <a:t>Selezionare</a:t>
            </a:r>
            <a:r>
              <a:rPr lang="en-GB" sz="4000" b="0" dirty="0"/>
              <a:t> </a:t>
            </a:r>
            <a:r>
              <a:rPr lang="en-GB" sz="4000" b="0" dirty="0" err="1"/>
              <a:t>il</a:t>
            </a:r>
            <a:r>
              <a:rPr lang="en-GB" sz="4000" b="0" dirty="0"/>
              <a:t> </a:t>
            </a:r>
            <a:r>
              <a:rPr lang="en-GB" sz="4000" b="0" dirty="0" err="1"/>
              <a:t>numero</a:t>
            </a:r>
            <a:r>
              <a:rPr lang="en-GB" sz="4000" b="0" dirty="0"/>
              <a:t> di </a:t>
            </a:r>
            <a:r>
              <a:rPr lang="en-GB" sz="4000" b="0" dirty="0" err="1"/>
              <a:t>tiri</a:t>
            </a:r>
            <a:r>
              <a:rPr lang="en-GB" sz="4000" b="0" dirty="0"/>
              <a:t> </a:t>
            </a:r>
            <a:r>
              <a:rPr lang="en-GB" sz="4000" b="0" dirty="0" err="1"/>
              <a:t>liberi</a:t>
            </a:r>
            <a:r>
              <a:rPr lang="en-GB" sz="4000" b="0" dirty="0"/>
              <a:t> e poi </a:t>
            </a:r>
            <a:r>
              <a:rPr lang="en-GB" sz="4000" b="0" dirty="0" err="1"/>
              <a:t>il</a:t>
            </a:r>
            <a:r>
              <a:rPr lang="en-GB" sz="4000" b="0" dirty="0"/>
              <a:t> </a:t>
            </a:r>
            <a:r>
              <a:rPr lang="en-GB" sz="4000" b="0" dirty="0" err="1"/>
              <a:t>tiratore</a:t>
            </a:r>
            <a:endParaRPr lang="en-GB" sz="4000" b="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B55B80D-355E-7440-A840-5713891EDF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58" y="2704227"/>
            <a:ext cx="7828955" cy="4587278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6975843-4C25-1647-B364-E70DD28AB18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94" y="7888795"/>
            <a:ext cx="7828955" cy="4587278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9A410E42-064E-5A43-9411-5382DAB5DD6B}"/>
              </a:ext>
            </a:extLst>
          </p:cNvPr>
          <p:cNvSpPr/>
          <p:nvPr/>
        </p:nvSpPr>
        <p:spPr>
          <a:xfrm>
            <a:off x="9210261" y="5194852"/>
            <a:ext cx="384313" cy="3843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18BB38D-DABB-E04F-90CD-0D4FFF00E392}"/>
              </a:ext>
            </a:extLst>
          </p:cNvPr>
          <p:cNvCxnSpPr>
            <a:cxnSpLocks/>
          </p:cNvCxnSpPr>
          <p:nvPr/>
        </p:nvCxnSpPr>
        <p:spPr>
          <a:xfrm flipH="1" flipV="1">
            <a:off x="4438086" y="5194851"/>
            <a:ext cx="4573392" cy="159027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36477444-9879-F14D-AE97-DC0B52FD0A9A}"/>
              </a:ext>
            </a:extLst>
          </p:cNvPr>
          <p:cNvSpPr/>
          <p:nvPr/>
        </p:nvSpPr>
        <p:spPr>
          <a:xfrm>
            <a:off x="4015409" y="5002695"/>
            <a:ext cx="384313" cy="3843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EC2EE6CA-E2FF-3D43-9E1C-9DED1DD0EB49}"/>
              </a:ext>
            </a:extLst>
          </p:cNvPr>
          <p:cNvSpPr/>
          <p:nvPr/>
        </p:nvSpPr>
        <p:spPr>
          <a:xfrm>
            <a:off x="9402417" y="9782129"/>
            <a:ext cx="384313" cy="3843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1D79C0C-0917-3444-8483-54DC379206FD}"/>
              </a:ext>
            </a:extLst>
          </p:cNvPr>
          <p:cNvCxnSpPr>
            <a:cxnSpLocks/>
          </p:cNvCxnSpPr>
          <p:nvPr/>
        </p:nvCxnSpPr>
        <p:spPr>
          <a:xfrm flipH="1" flipV="1">
            <a:off x="4438086" y="9409043"/>
            <a:ext cx="4765548" cy="532114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>
            <a:extLst>
              <a:ext uri="{FF2B5EF4-FFF2-40B4-BE49-F238E27FC236}">
                <a16:creationId xmlns:a16="http://schemas.microsoft.com/office/drawing/2014/main" id="{A3B4FD49-9D6F-BA4A-A31C-BA80D0BB776E}"/>
              </a:ext>
            </a:extLst>
          </p:cNvPr>
          <p:cNvSpPr/>
          <p:nvPr/>
        </p:nvSpPr>
        <p:spPr>
          <a:xfrm>
            <a:off x="4053773" y="9121176"/>
            <a:ext cx="384313" cy="384313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713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0" name="Freeform 189"/>
          <p:cNvSpPr/>
          <p:nvPr/>
        </p:nvSpPr>
        <p:spPr>
          <a:xfrm>
            <a:off x="9855754" y="0"/>
            <a:ext cx="14564948" cy="1371938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FE50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tillium Web" panose="00000500000000000000" pitchFamily="2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15319297" y="10163996"/>
            <a:ext cx="7637219" cy="168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11500" dirty="0">
                <a:solidFill>
                  <a:schemeClr val="bg1"/>
                </a:solidFill>
                <a:latin typeface="Titillium Web" panose="00000500000000000000" pitchFamily="2" charset="0"/>
                <a:cs typeface="Lato Black"/>
              </a:rPr>
              <a:t>Prime </a:t>
            </a:r>
            <a:r>
              <a:rPr lang="en-US" sz="11500" dirty="0" err="1">
                <a:solidFill>
                  <a:schemeClr val="bg1"/>
                </a:solidFill>
                <a:latin typeface="Titillium Web" panose="00000500000000000000" pitchFamily="2" charset="0"/>
                <a:cs typeface="Lato Black"/>
              </a:rPr>
              <a:t>Tappe</a:t>
            </a:r>
            <a:endParaRPr lang="en-US" sz="11500" dirty="0">
              <a:solidFill>
                <a:schemeClr val="bg1"/>
              </a:solidFill>
              <a:latin typeface="Titillium Web" panose="00000500000000000000" pitchFamily="2" charset="0"/>
              <a:cs typeface="Lato Black"/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>
            <a:off x="17693976" y="11893316"/>
            <a:ext cx="6726726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13282628" y="9755624"/>
            <a:ext cx="11095022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4213422"/>
            <a:ext cx="9161780" cy="7292777"/>
          </a:xfrm>
          <a:prstGeom prst="rect">
            <a:avLst/>
          </a:prstGeom>
          <a:effectLst>
            <a:outerShdw blurRad="50800" dist="342900" dir="9420000" sx="98000" sy="98000" algn="t" rotWithShape="0">
              <a:prstClr val="black">
                <a:alpha val="2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927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20" y="1223414"/>
            <a:ext cx="8229600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CAMBI</a:t>
            </a:r>
          </a:p>
          <a:p>
            <a:endParaRPr lang="es-ES_tradnl" sz="4800" dirty="0">
              <a:latin typeface="Titillium Web" charset="0"/>
              <a:ea typeface="Titillium Web" charset="0"/>
              <a:cs typeface="Titillium Web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94" y="2704227"/>
            <a:ext cx="7905684" cy="4632237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1861579" y="2819011"/>
            <a:ext cx="9828837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Per </a:t>
            </a:r>
            <a:r>
              <a:rPr lang="en-GB" sz="4000" b="0" dirty="0" err="1"/>
              <a:t>registrare</a:t>
            </a:r>
            <a:r>
              <a:rPr lang="en-GB" sz="4000" b="0" dirty="0"/>
              <a:t> un </a:t>
            </a:r>
            <a:r>
              <a:rPr lang="en-GB" sz="4000" b="0" dirty="0" err="1"/>
              <a:t>cambio</a:t>
            </a:r>
            <a:r>
              <a:rPr lang="en-GB" sz="4000" b="0" dirty="0"/>
              <a:t> </a:t>
            </a:r>
            <a:r>
              <a:rPr lang="en-GB" sz="4000" b="0" dirty="0" err="1"/>
              <a:t>individuale</a:t>
            </a:r>
            <a:r>
              <a:rPr lang="en-GB" sz="4000" b="0" dirty="0"/>
              <a:t>, </a:t>
            </a:r>
            <a:r>
              <a:rPr lang="en-GB" sz="4000" b="0" dirty="0" err="1"/>
              <a:t>tenere</a:t>
            </a:r>
            <a:r>
              <a:rPr lang="en-GB" sz="4000" b="0" dirty="0"/>
              <a:t> </a:t>
            </a:r>
            <a:r>
              <a:rPr lang="en-GB" sz="4000" b="0" dirty="0" err="1"/>
              <a:t>premuto</a:t>
            </a:r>
            <a:r>
              <a:rPr lang="en-GB" sz="4000" b="0" dirty="0"/>
              <a:t> </a:t>
            </a:r>
            <a:r>
              <a:rPr lang="en-GB" sz="4000" b="0" dirty="0" err="1"/>
              <a:t>sul</a:t>
            </a:r>
            <a:r>
              <a:rPr lang="en-GB" sz="4000" b="0" dirty="0"/>
              <a:t> </a:t>
            </a:r>
            <a:r>
              <a:rPr lang="en-GB" sz="4000" b="0" dirty="0" err="1"/>
              <a:t>giocatore</a:t>
            </a:r>
            <a:r>
              <a:rPr lang="en-GB" sz="4000" b="0" dirty="0"/>
              <a:t> </a:t>
            </a:r>
            <a:r>
              <a:rPr lang="en-GB" sz="4000" b="0" dirty="0" err="1"/>
              <a:t>che</a:t>
            </a:r>
            <a:r>
              <a:rPr lang="en-GB" sz="4000" b="0" dirty="0"/>
              <a:t> </a:t>
            </a:r>
            <a:r>
              <a:rPr lang="en-GB" sz="4000" b="0" dirty="0" err="1"/>
              <a:t>esce</a:t>
            </a:r>
            <a:r>
              <a:rPr lang="en-GB" sz="4000" b="0" dirty="0"/>
              <a:t> e </a:t>
            </a:r>
            <a:r>
              <a:rPr lang="en-GB" sz="4000" b="0" dirty="0" err="1"/>
              <a:t>selezionare</a:t>
            </a:r>
            <a:r>
              <a:rPr lang="en-GB" sz="4000" b="0" dirty="0"/>
              <a:t> </a:t>
            </a:r>
            <a:r>
              <a:rPr lang="en-GB" sz="4000" b="0" dirty="0" err="1"/>
              <a:t>il</a:t>
            </a:r>
            <a:r>
              <a:rPr lang="en-GB" sz="4000" b="0" dirty="0"/>
              <a:t> </a:t>
            </a:r>
            <a:r>
              <a:rPr lang="en-GB" sz="4000" b="0" dirty="0" err="1"/>
              <a:t>giocatore</a:t>
            </a:r>
            <a:r>
              <a:rPr lang="en-GB" sz="4000" b="0" dirty="0"/>
              <a:t> </a:t>
            </a:r>
            <a:r>
              <a:rPr lang="en-GB" sz="4000" b="0" dirty="0" err="1"/>
              <a:t>che</a:t>
            </a:r>
            <a:r>
              <a:rPr lang="en-GB" sz="4000" b="0" dirty="0"/>
              <a:t> </a:t>
            </a:r>
            <a:r>
              <a:rPr lang="en-GB" sz="4000" b="0" dirty="0" err="1"/>
              <a:t>entra</a:t>
            </a:r>
            <a:endParaRPr lang="en-GB" sz="4000" b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94" y="7888795"/>
            <a:ext cx="7905684" cy="4632236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Subtítulo 2"/>
          <p:cNvSpPr txBox="1">
            <a:spLocks/>
          </p:cNvSpPr>
          <p:nvPr/>
        </p:nvSpPr>
        <p:spPr>
          <a:xfrm>
            <a:off x="11861578" y="8118365"/>
            <a:ext cx="9828837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Per </a:t>
            </a:r>
            <a:r>
              <a:rPr lang="en-GB" sz="4000" b="0" dirty="0" err="1"/>
              <a:t>modificare</a:t>
            </a:r>
            <a:r>
              <a:rPr lang="en-GB" sz="4000" b="0" dirty="0"/>
              <a:t> </a:t>
            </a:r>
            <a:r>
              <a:rPr lang="en-GB" sz="4000" b="0" dirty="0" err="1"/>
              <a:t>i</a:t>
            </a:r>
            <a:r>
              <a:rPr lang="en-GB" sz="4000" b="0" dirty="0"/>
              <a:t> </a:t>
            </a:r>
            <a:r>
              <a:rPr lang="en-GB" sz="4000" b="0" dirty="0" err="1"/>
              <a:t>giocatori</a:t>
            </a:r>
            <a:r>
              <a:rPr lang="en-GB" sz="4000" b="0" dirty="0"/>
              <a:t> </a:t>
            </a:r>
            <a:r>
              <a:rPr lang="en-GB" sz="4000" b="0" dirty="0" err="1"/>
              <a:t>che</a:t>
            </a:r>
            <a:r>
              <a:rPr lang="en-GB" sz="4000" b="0" dirty="0"/>
              <a:t> </a:t>
            </a:r>
            <a:r>
              <a:rPr lang="en-GB" sz="4000" b="0" dirty="0" err="1"/>
              <a:t>entrano</a:t>
            </a:r>
            <a:r>
              <a:rPr lang="en-GB" sz="4000" b="0" dirty="0"/>
              <a:t>, </a:t>
            </a:r>
            <a:r>
              <a:rPr lang="en-GB" sz="4000" b="0" dirty="0" err="1"/>
              <a:t>cliccare</a:t>
            </a:r>
            <a:r>
              <a:rPr lang="en-GB" sz="4000" b="0" dirty="0"/>
              <a:t> </a:t>
            </a:r>
            <a:r>
              <a:rPr lang="en-GB" sz="4000" b="0" dirty="0" err="1"/>
              <a:t>sul</a:t>
            </a:r>
            <a:r>
              <a:rPr lang="en-GB" sz="4000" b="0" dirty="0"/>
              <a:t> </a:t>
            </a:r>
            <a:r>
              <a:rPr lang="en-GB" sz="4000" b="0" dirty="0" err="1"/>
              <a:t>tasto</a:t>
            </a:r>
            <a:r>
              <a:rPr lang="en-GB" sz="4000" b="0" dirty="0"/>
              <a:t> “Team A” e </a:t>
            </a:r>
            <a:r>
              <a:rPr lang="en-GB" sz="4000" b="0" dirty="0" err="1"/>
              <a:t>selezionare</a:t>
            </a:r>
            <a:r>
              <a:rPr lang="en-GB" sz="4000" b="0" dirty="0"/>
              <a:t> </a:t>
            </a:r>
            <a:r>
              <a:rPr lang="en-GB" sz="4000" b="0" dirty="0" err="1"/>
              <a:t>i</a:t>
            </a:r>
            <a:r>
              <a:rPr lang="en-GB" sz="4000" b="0" dirty="0"/>
              <a:t> 5 </a:t>
            </a:r>
            <a:r>
              <a:rPr lang="en-GB" sz="4000" b="0" dirty="0" err="1"/>
              <a:t>giocatori</a:t>
            </a:r>
            <a:endParaRPr lang="en-GB" sz="4000" b="0" dirty="0"/>
          </a:p>
          <a:p>
            <a:pPr marL="342900" indent="-342900">
              <a:buFont typeface="Arial" charset="0"/>
              <a:buChar char="•"/>
            </a:pPr>
            <a:endParaRPr lang="es-ES" sz="4000" b="0" dirty="0">
              <a:solidFill>
                <a:schemeClr val="bg1"/>
              </a:solidFill>
              <a:latin typeface="Titillium Web" charset="0"/>
              <a:ea typeface="Titillium Web" charset="0"/>
              <a:cs typeface="Titillium Web" charset="0"/>
            </a:endParaRPr>
          </a:p>
          <a:p>
            <a:pPr marL="342900" indent="-342900">
              <a:buFont typeface="Arial" charset="0"/>
              <a:buChar char="•"/>
            </a:pPr>
            <a:endParaRPr lang="es-ES_tradnl" sz="4000" b="0" dirty="0"/>
          </a:p>
          <a:p>
            <a:pPr marL="342900" indent="-342900">
              <a:buFont typeface="Arial" charset="0"/>
              <a:buChar char="•"/>
            </a:pPr>
            <a:endParaRPr lang="es-ES" sz="4000" b="0" dirty="0"/>
          </a:p>
        </p:txBody>
      </p:sp>
    </p:spTree>
    <p:extLst>
      <p:ext uri="{BB962C8B-B14F-4D97-AF65-F5344CB8AC3E}">
        <p14:creationId xmlns:p14="http://schemas.microsoft.com/office/powerpoint/2010/main" val="5994261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19" y="1223414"/>
            <a:ext cx="13749099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AGGIUNGERE, MODIFICARE O ELIMINARE UN’AZIONE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1861579" y="3638540"/>
            <a:ext cx="9828837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Per </a:t>
            </a:r>
            <a:r>
              <a:rPr lang="en-GB" sz="4000" b="0" dirty="0" err="1"/>
              <a:t>modificare</a:t>
            </a:r>
            <a:r>
              <a:rPr lang="en-GB" sz="4000" b="0" dirty="0"/>
              <a:t> o </a:t>
            </a:r>
            <a:r>
              <a:rPr lang="en-GB" sz="4000" b="0" dirty="0" err="1"/>
              <a:t>eliminare</a:t>
            </a:r>
            <a:r>
              <a:rPr lang="en-GB" sz="4000" b="0" dirty="0"/>
              <a:t> </a:t>
            </a:r>
            <a:r>
              <a:rPr lang="en-GB" sz="4000" b="0" dirty="0" err="1"/>
              <a:t>un’azione</a:t>
            </a:r>
            <a:r>
              <a:rPr lang="en-GB" sz="4000" b="0" dirty="0"/>
              <a:t>, </a:t>
            </a:r>
            <a:r>
              <a:rPr lang="en-GB" sz="4000" b="0" dirty="0" err="1"/>
              <a:t>cliccare</a:t>
            </a:r>
            <a:r>
              <a:rPr lang="en-GB" sz="4000" b="0" dirty="0"/>
              <a:t> </a:t>
            </a:r>
            <a:r>
              <a:rPr lang="en-GB" sz="4000" b="0" dirty="0" err="1"/>
              <a:t>sull’azione</a:t>
            </a:r>
            <a:r>
              <a:rPr lang="en-GB" sz="4000" b="0" dirty="0"/>
              <a:t> desiderata </a:t>
            </a:r>
            <a:r>
              <a:rPr lang="en-GB" sz="4000" b="0" dirty="0" err="1"/>
              <a:t>nella</a:t>
            </a:r>
            <a:r>
              <a:rPr lang="en-GB" sz="4000" b="0" dirty="0"/>
              <a:t> </a:t>
            </a:r>
            <a:r>
              <a:rPr lang="en-GB" sz="4000" b="0" dirty="0" err="1"/>
              <a:t>cronologia</a:t>
            </a:r>
            <a:endParaRPr lang="en-GB" sz="4000" b="0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1861578" y="8441463"/>
            <a:ext cx="9828837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Per </a:t>
            </a:r>
            <a:r>
              <a:rPr lang="en-GB" sz="4000" b="0" dirty="0" err="1"/>
              <a:t>inserire</a:t>
            </a:r>
            <a:r>
              <a:rPr lang="en-GB" sz="4000" b="0" dirty="0"/>
              <a:t> </a:t>
            </a:r>
            <a:r>
              <a:rPr lang="en-GB" sz="4000" b="0" dirty="0" err="1"/>
              <a:t>un’azione</a:t>
            </a:r>
            <a:r>
              <a:rPr lang="en-GB" sz="4000" b="0" dirty="0"/>
              <a:t> </a:t>
            </a:r>
            <a:r>
              <a:rPr lang="en-GB" sz="4000" b="0" dirty="0" err="1"/>
              <a:t>tra</a:t>
            </a:r>
            <a:r>
              <a:rPr lang="en-GB" sz="4000" b="0" dirty="0"/>
              <a:t> </a:t>
            </a:r>
            <a:r>
              <a:rPr lang="en-GB" sz="4000" b="0" dirty="0" err="1"/>
              <a:t>altre</a:t>
            </a:r>
            <a:r>
              <a:rPr lang="en-GB" sz="4000" b="0" dirty="0"/>
              <a:t> due, </a:t>
            </a:r>
            <a:r>
              <a:rPr lang="en-GB" sz="4000" b="0" dirty="0" err="1"/>
              <a:t>tenere</a:t>
            </a:r>
            <a:r>
              <a:rPr lang="en-GB" sz="4000" b="0" dirty="0"/>
              <a:t> </a:t>
            </a:r>
            <a:r>
              <a:rPr lang="en-GB" sz="4000" b="0" dirty="0" err="1"/>
              <a:t>premuto</a:t>
            </a:r>
            <a:r>
              <a:rPr lang="en-GB" sz="4000" b="0" dirty="0"/>
              <a:t> </a:t>
            </a:r>
            <a:r>
              <a:rPr lang="en-GB" sz="4000" b="0" dirty="0" err="1"/>
              <a:t>tra</a:t>
            </a:r>
            <a:r>
              <a:rPr lang="en-GB" sz="4000" b="0" dirty="0"/>
              <a:t> le due </a:t>
            </a:r>
            <a:r>
              <a:rPr lang="en-GB" sz="4000" b="0" dirty="0" err="1"/>
              <a:t>azioni</a:t>
            </a:r>
            <a:r>
              <a:rPr lang="en-GB" sz="4000" b="0" dirty="0"/>
              <a:t> desiderate per </a:t>
            </a:r>
            <a:r>
              <a:rPr lang="en-GB" sz="4000" b="0" dirty="0" err="1"/>
              <a:t>aggiungerne</a:t>
            </a:r>
            <a:r>
              <a:rPr lang="en-GB" sz="4000" b="0" dirty="0"/>
              <a:t> </a:t>
            </a:r>
            <a:r>
              <a:rPr lang="en-GB" sz="4000" b="0" dirty="0" err="1"/>
              <a:t>un’altra</a:t>
            </a:r>
            <a:endParaRPr lang="en-GB" sz="4000" b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E79578-1668-4BAE-9DBA-85DD22EE3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626" y="2366414"/>
            <a:ext cx="8201025" cy="50482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CEF27BAF-ABA7-42EC-9EF4-2D6D57977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589" y="7567280"/>
            <a:ext cx="858202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372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20" y="1330296"/>
            <a:ext cx="11668406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MENU </a:t>
            </a:r>
            <a:r>
              <a:rPr lang="mr-IN" sz="4800" dirty="0">
                <a:latin typeface="Titillium Web" charset="0"/>
                <a:ea typeface="Titillium Web" charset="0"/>
                <a:cs typeface="Titillium Web" charset="0"/>
              </a:rPr>
              <a:t>–</a:t>
            </a:r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 INFORMAZIONI DELLA PARTITA</a:t>
            </a: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1800619" y="4105900"/>
            <a:ext cx="11733149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Per </a:t>
            </a:r>
            <a:r>
              <a:rPr lang="en-GB" sz="4000" b="0" dirty="0" err="1"/>
              <a:t>controllare</a:t>
            </a:r>
            <a:r>
              <a:rPr lang="en-GB" sz="4000" b="0" dirty="0"/>
              <a:t> la </a:t>
            </a:r>
            <a:r>
              <a:rPr lang="en-GB" sz="4000" b="0" dirty="0" err="1"/>
              <a:t>lista</a:t>
            </a:r>
            <a:r>
              <a:rPr lang="en-GB" sz="4000" b="0" dirty="0"/>
              <a:t> </a:t>
            </a:r>
            <a:r>
              <a:rPr lang="en-GB" sz="4000" b="0" dirty="0" err="1"/>
              <a:t>dei</a:t>
            </a:r>
            <a:r>
              <a:rPr lang="en-GB" sz="4000" b="0" dirty="0"/>
              <a:t> </a:t>
            </a:r>
            <a:r>
              <a:rPr lang="en-GB" sz="4000" b="0" dirty="0" err="1"/>
              <a:t>giocatori</a:t>
            </a:r>
            <a:r>
              <a:rPr lang="en-GB" sz="4000" b="0" dirty="0"/>
              <a:t> e </a:t>
            </a:r>
            <a:r>
              <a:rPr lang="en-GB" sz="4000" b="0" dirty="0" err="1"/>
              <a:t>dello</a:t>
            </a:r>
            <a:r>
              <a:rPr lang="en-GB" sz="4000" b="0" dirty="0"/>
              <a:t> staff </a:t>
            </a:r>
            <a:r>
              <a:rPr lang="en-GB" sz="4000" b="0" dirty="0" err="1"/>
              <a:t>tecnico</a:t>
            </a:r>
            <a:r>
              <a:rPr lang="en-GB" sz="4000" b="0" dirty="0"/>
              <a:t>, </a:t>
            </a:r>
            <a:r>
              <a:rPr lang="en-GB" sz="4000" b="0" dirty="0" err="1"/>
              <a:t>cliccare</a:t>
            </a:r>
            <a:r>
              <a:rPr lang="en-GB" sz="4000" b="0" dirty="0"/>
              <a:t> </a:t>
            </a:r>
            <a:r>
              <a:rPr lang="en-GB" sz="4000" b="0" dirty="0" err="1"/>
              <a:t>su</a:t>
            </a:r>
            <a:r>
              <a:rPr lang="en-GB" sz="4000" b="0" dirty="0"/>
              <a:t> : </a:t>
            </a:r>
            <a:br>
              <a:rPr lang="en-GB" sz="4000" b="0" dirty="0"/>
            </a:br>
            <a:r>
              <a:rPr lang="en-GB" sz="4000" b="0" dirty="0"/>
              <a:t>'Menu'            ‘</a:t>
            </a:r>
            <a:r>
              <a:rPr lang="en-GB" sz="4000" b="0" dirty="0" err="1"/>
              <a:t>Informazioni</a:t>
            </a:r>
            <a:r>
              <a:rPr lang="en-GB" sz="4000" b="0" dirty="0"/>
              <a:t> </a:t>
            </a:r>
            <a:r>
              <a:rPr lang="en-GB" sz="4000" b="0" dirty="0" err="1"/>
              <a:t>della</a:t>
            </a:r>
            <a:r>
              <a:rPr lang="en-GB" sz="4000" b="0" dirty="0"/>
              <a:t> partita’</a:t>
            </a:r>
          </a:p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È possible </a:t>
            </a:r>
            <a:r>
              <a:rPr lang="en-GB" sz="4000" b="0" dirty="0" err="1"/>
              <a:t>cambiare</a:t>
            </a:r>
            <a:r>
              <a:rPr lang="en-GB" sz="4000" b="0" dirty="0"/>
              <a:t> </a:t>
            </a:r>
            <a:r>
              <a:rPr lang="en-GB" sz="4000" b="0" dirty="0" err="1"/>
              <a:t>il</a:t>
            </a:r>
            <a:r>
              <a:rPr lang="en-GB" sz="4000" b="0" dirty="0"/>
              <a:t> </a:t>
            </a:r>
            <a:r>
              <a:rPr lang="en-GB" sz="4000" b="0" dirty="0" err="1"/>
              <a:t>colore</a:t>
            </a:r>
            <a:r>
              <a:rPr lang="en-GB" sz="4000" b="0" dirty="0"/>
              <a:t> </a:t>
            </a:r>
            <a:r>
              <a:rPr lang="en-GB" sz="4000" b="0" dirty="0" err="1"/>
              <a:t>dei</a:t>
            </a:r>
            <a:r>
              <a:rPr lang="en-GB" sz="4000" b="0" dirty="0"/>
              <a:t> </a:t>
            </a:r>
            <a:r>
              <a:rPr lang="en-GB" sz="4000" b="0" dirty="0" err="1"/>
              <a:t>tasti</a:t>
            </a:r>
            <a:endParaRPr lang="es-ES" sz="4000" b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95" y="7739939"/>
            <a:ext cx="8501106" cy="4981116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Flecha derecha 3"/>
          <p:cNvSpPr/>
          <p:nvPr/>
        </p:nvSpPr>
        <p:spPr>
          <a:xfrm>
            <a:off x="13802940" y="5314991"/>
            <a:ext cx="1115763" cy="494695"/>
          </a:xfrm>
          <a:prstGeom prst="rightArrow">
            <a:avLst/>
          </a:prstGeom>
          <a:solidFill>
            <a:srgbClr val="FD4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EA9F243-77DB-4B8B-85FA-FEF1E30C2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995" y="2123454"/>
            <a:ext cx="8220075" cy="5095875"/>
          </a:xfrm>
          <a:prstGeom prst="rect">
            <a:avLst/>
          </a:prstGeom>
        </p:spPr>
      </p:pic>
      <p:sp>
        <p:nvSpPr>
          <p:cNvPr id="8" name="Flecha derecha 3">
            <a:extLst>
              <a:ext uri="{FF2B5EF4-FFF2-40B4-BE49-F238E27FC236}">
                <a16:creationId xmlns:a16="http://schemas.microsoft.com/office/drawing/2014/main" id="{8A6808B4-5281-4630-A8FD-A3F2BC3D3070}"/>
              </a:ext>
            </a:extLst>
          </p:cNvPr>
          <p:cNvSpPr/>
          <p:nvPr/>
        </p:nvSpPr>
        <p:spPr>
          <a:xfrm>
            <a:off x="4672192" y="4424043"/>
            <a:ext cx="1115763" cy="494695"/>
          </a:xfrm>
          <a:prstGeom prst="rightArrow">
            <a:avLst/>
          </a:prstGeom>
          <a:solidFill>
            <a:srgbClr val="FD4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8769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20" y="1223414"/>
            <a:ext cx="10622060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MENU </a:t>
            </a:r>
            <a:r>
              <a:rPr lang="mr-IN" sz="4800" dirty="0">
                <a:latin typeface="Titillium Web" charset="0"/>
                <a:ea typeface="Titillium Web" charset="0"/>
                <a:cs typeface="Titillium Web" charset="0"/>
              </a:rPr>
              <a:t>–</a:t>
            </a:r>
            <a:r>
              <a:rPr lang="fr-CH" sz="4800" dirty="0">
                <a:latin typeface="Titillium Web" charset="0"/>
                <a:ea typeface="Titillium Web" charset="0"/>
                <a:cs typeface="Titillium Web" charset="0"/>
              </a:rPr>
              <a:t> </a:t>
            </a:r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INCIDENTI DI PARTITA</a:t>
            </a:r>
          </a:p>
          <a:p>
            <a:endParaRPr lang="es-ES_tradnl" sz="4800" dirty="0">
              <a:latin typeface="Titillium Web" charset="0"/>
              <a:ea typeface="Titillium Web" charset="0"/>
              <a:cs typeface="Titillium Web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1861580" y="4128765"/>
            <a:ext cx="9828837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_tradnl" sz="4000" b="0" dirty="0"/>
              <a:t>Per spostare la partita o per squalificare un giocatore, cliccare su :</a:t>
            </a:r>
            <a:br>
              <a:rPr lang="es-ES_tradnl" sz="4000" b="0" dirty="0"/>
            </a:br>
            <a:r>
              <a:rPr lang="es-ES_tradnl" sz="4000" b="0" dirty="0"/>
              <a:t>'Menu'            ’Osservazioni'</a:t>
            </a:r>
          </a:p>
          <a:p>
            <a:pPr marL="342900" indent="-342900">
              <a:buFont typeface="Arial" charset="0"/>
              <a:buChar char="•"/>
            </a:pPr>
            <a:endParaRPr lang="es-ES" sz="4000" b="0" dirty="0"/>
          </a:p>
        </p:txBody>
      </p:sp>
      <p:sp>
        <p:nvSpPr>
          <p:cNvPr id="8" name="Flecha derecha 7"/>
          <p:cNvSpPr/>
          <p:nvPr/>
        </p:nvSpPr>
        <p:spPr>
          <a:xfrm>
            <a:off x="13519115" y="5309103"/>
            <a:ext cx="1115763" cy="494695"/>
          </a:xfrm>
          <a:prstGeom prst="rightArrow">
            <a:avLst/>
          </a:prstGeom>
          <a:solidFill>
            <a:srgbClr val="FD4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361BC14-D8B8-41BA-AB61-2A5CD8C92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995" y="2123454"/>
            <a:ext cx="8220075" cy="5095875"/>
          </a:xfrm>
          <a:prstGeom prst="rect">
            <a:avLst/>
          </a:prstGeom>
        </p:spPr>
      </p:pic>
      <p:sp>
        <p:nvSpPr>
          <p:cNvPr id="10" name="Flecha derecha 3">
            <a:extLst>
              <a:ext uri="{FF2B5EF4-FFF2-40B4-BE49-F238E27FC236}">
                <a16:creationId xmlns:a16="http://schemas.microsoft.com/office/drawing/2014/main" id="{8F8FC7AD-9B15-4C3E-97EC-AE3BCB87F568}"/>
              </a:ext>
            </a:extLst>
          </p:cNvPr>
          <p:cNvSpPr/>
          <p:nvPr/>
        </p:nvSpPr>
        <p:spPr>
          <a:xfrm>
            <a:off x="4851096" y="3266454"/>
            <a:ext cx="1115763" cy="494695"/>
          </a:xfrm>
          <a:prstGeom prst="rightArrow">
            <a:avLst/>
          </a:prstGeom>
          <a:solidFill>
            <a:srgbClr val="FD4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5FD10F1-4B6E-4BBB-B621-6BBAB3D97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6995" y="7690195"/>
            <a:ext cx="84867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01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20" y="1223414"/>
            <a:ext cx="10622060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fr-CH" sz="4800" dirty="0">
                <a:latin typeface="Titillium Web" charset="0"/>
                <a:ea typeface="Titillium Web" charset="0"/>
                <a:cs typeface="Titillium Web" charset="0"/>
              </a:rPr>
              <a:t>TERMINARE LA PARTITA</a:t>
            </a:r>
            <a:endParaRPr lang="es-ES_tradnl" sz="4800" dirty="0">
              <a:latin typeface="Titillium Web" charset="0"/>
              <a:ea typeface="Titillium Web" charset="0"/>
              <a:cs typeface="Titillium Web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1861580" y="4128765"/>
            <a:ext cx="9828837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Per </a:t>
            </a:r>
            <a:r>
              <a:rPr lang="en-GB" sz="4000" b="0" dirty="0" err="1"/>
              <a:t>terminare</a:t>
            </a:r>
            <a:r>
              <a:rPr lang="en-GB" sz="4000" b="0" dirty="0"/>
              <a:t> la partita, </a:t>
            </a:r>
            <a:r>
              <a:rPr lang="en-GB" sz="4000" b="0" dirty="0" err="1"/>
              <a:t>cliccare</a:t>
            </a:r>
            <a:r>
              <a:rPr lang="en-GB" sz="4000" b="0" dirty="0"/>
              <a:t> </a:t>
            </a:r>
            <a:r>
              <a:rPr lang="en-GB" sz="4000" b="0" dirty="0" err="1"/>
              <a:t>su</a:t>
            </a:r>
            <a:r>
              <a:rPr lang="en-GB" sz="4000" b="0" dirty="0"/>
              <a:t>:</a:t>
            </a:r>
            <a:br>
              <a:rPr lang="en-GB" sz="4000" b="0" dirty="0"/>
            </a:br>
            <a:r>
              <a:rPr lang="en-GB" sz="4000" b="0" dirty="0"/>
              <a:t>'Menu'            ‘</a:t>
            </a:r>
            <a:r>
              <a:rPr lang="en-GB" sz="4000" b="0" dirty="0" err="1"/>
              <a:t>Termina</a:t>
            </a:r>
            <a:r>
              <a:rPr lang="en-GB" sz="4000" b="0" dirty="0"/>
              <a:t> la partita’ ed </a:t>
            </a:r>
            <a:r>
              <a:rPr lang="en-GB" sz="4000" b="0" dirty="0" err="1"/>
              <a:t>accettare</a:t>
            </a:r>
            <a:endParaRPr lang="es-ES_tradnl" sz="4000" b="0" dirty="0"/>
          </a:p>
        </p:txBody>
      </p:sp>
      <p:sp>
        <p:nvSpPr>
          <p:cNvPr id="8" name="Flecha derecha 7"/>
          <p:cNvSpPr/>
          <p:nvPr/>
        </p:nvSpPr>
        <p:spPr>
          <a:xfrm>
            <a:off x="13864950" y="4765165"/>
            <a:ext cx="1115763" cy="494695"/>
          </a:xfrm>
          <a:prstGeom prst="rightArrow">
            <a:avLst/>
          </a:prstGeom>
          <a:solidFill>
            <a:srgbClr val="FD4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D1366B-0E28-4F21-9260-E056F264D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995" y="2123454"/>
            <a:ext cx="8220075" cy="5095875"/>
          </a:xfrm>
          <a:prstGeom prst="rect">
            <a:avLst/>
          </a:prstGeom>
        </p:spPr>
      </p:pic>
      <p:sp>
        <p:nvSpPr>
          <p:cNvPr id="10" name="Flecha derecha 3">
            <a:extLst>
              <a:ext uri="{FF2B5EF4-FFF2-40B4-BE49-F238E27FC236}">
                <a16:creationId xmlns:a16="http://schemas.microsoft.com/office/drawing/2014/main" id="{5B2C5A40-AE1B-44B9-9F0E-F14F051E2CA3}"/>
              </a:ext>
            </a:extLst>
          </p:cNvPr>
          <p:cNvSpPr/>
          <p:nvPr/>
        </p:nvSpPr>
        <p:spPr>
          <a:xfrm>
            <a:off x="4672192" y="5012512"/>
            <a:ext cx="1115763" cy="494695"/>
          </a:xfrm>
          <a:prstGeom prst="rightArrow">
            <a:avLst/>
          </a:prstGeom>
          <a:solidFill>
            <a:srgbClr val="FD4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6EFF7D9-4CAC-4CE9-BA3D-F9708D6FA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775" y="7774470"/>
            <a:ext cx="859155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463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1DC436C-7555-41D3-9646-BF989797B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995" y="2366414"/>
            <a:ext cx="8201025" cy="5048250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1861580" y="3486128"/>
            <a:ext cx="9828837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Gli</a:t>
            </a:r>
            <a:r>
              <a:rPr lang="en-GB" sz="4000" b="0" dirty="0"/>
              <a:t> </a:t>
            </a:r>
            <a:r>
              <a:rPr lang="en-GB" sz="4000" b="0" dirty="0" err="1"/>
              <a:t>arbitri</a:t>
            </a:r>
            <a:r>
              <a:rPr lang="en-GB" sz="4000" b="0" dirty="0"/>
              <a:t> e </a:t>
            </a:r>
            <a:r>
              <a:rPr lang="en-GB" sz="4000" b="0" dirty="0" err="1"/>
              <a:t>gli</a:t>
            </a:r>
            <a:r>
              <a:rPr lang="en-GB" sz="4000" b="0" dirty="0"/>
              <a:t> </a:t>
            </a:r>
            <a:r>
              <a:rPr lang="en-GB" sz="4000" b="0" dirty="0" err="1"/>
              <a:t>ufficiali</a:t>
            </a:r>
            <a:r>
              <a:rPr lang="en-GB" sz="4000" b="0" dirty="0"/>
              <a:t> al </a:t>
            </a:r>
            <a:r>
              <a:rPr lang="en-GB" sz="4000" b="0" dirty="0" err="1"/>
              <a:t>tavolo</a:t>
            </a:r>
            <a:r>
              <a:rPr lang="en-GB" sz="4000" b="0" dirty="0"/>
              <a:t> </a:t>
            </a:r>
            <a:r>
              <a:rPr lang="en-GB" sz="4000" b="0" dirty="0" err="1"/>
              <a:t>devono</a:t>
            </a:r>
            <a:r>
              <a:rPr lang="en-GB" sz="4000" b="0" dirty="0"/>
              <a:t> </a:t>
            </a:r>
            <a:r>
              <a:rPr lang="en-GB" sz="4000" b="0" dirty="0" err="1"/>
              <a:t>firmare</a:t>
            </a:r>
            <a:r>
              <a:rPr lang="en-GB" sz="4000" b="0" dirty="0"/>
              <a:t> </a:t>
            </a:r>
            <a:r>
              <a:rPr lang="en-GB" sz="4000" b="0" dirty="0" err="1"/>
              <a:t>il</a:t>
            </a:r>
            <a:r>
              <a:rPr lang="en-GB" sz="4000" b="0" dirty="0"/>
              <a:t> </a:t>
            </a:r>
            <a:r>
              <a:rPr lang="en-GB" sz="4000" b="0" dirty="0" err="1"/>
              <a:t>referto</a:t>
            </a:r>
            <a:endParaRPr lang="en-GB" sz="4000" b="0" dirty="0"/>
          </a:p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Mostrare</a:t>
            </a:r>
            <a:r>
              <a:rPr lang="en-GB" sz="4000" b="0" dirty="0"/>
              <a:t> </a:t>
            </a:r>
            <a:r>
              <a:rPr lang="en-GB" sz="4000" b="0" dirty="0" err="1"/>
              <a:t>il</a:t>
            </a:r>
            <a:r>
              <a:rPr lang="en-GB" sz="4000" b="0" dirty="0"/>
              <a:t> </a:t>
            </a:r>
            <a:r>
              <a:rPr lang="en-GB" sz="4000" b="0" dirty="0" err="1"/>
              <a:t>referto</a:t>
            </a:r>
            <a:endParaRPr lang="en-GB" sz="4000" b="0" dirty="0"/>
          </a:p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Terminare</a:t>
            </a:r>
            <a:r>
              <a:rPr lang="en-GB" sz="4000" b="0" dirty="0"/>
              <a:t> </a:t>
            </a:r>
            <a:r>
              <a:rPr lang="en-GB" sz="4000" b="0" dirty="0" err="1"/>
              <a:t>il</a:t>
            </a:r>
            <a:r>
              <a:rPr lang="en-GB" sz="4000" b="0" dirty="0"/>
              <a:t> </a:t>
            </a:r>
            <a:r>
              <a:rPr lang="en-GB" sz="4000" b="0" dirty="0" err="1"/>
              <a:t>referto</a:t>
            </a:r>
            <a:endParaRPr lang="en-GB" sz="4000" b="0" dirty="0"/>
          </a:p>
          <a:p>
            <a:pPr marL="342900" indent="-342900">
              <a:buFont typeface="Arial" charset="0"/>
              <a:buChar char="•"/>
            </a:pPr>
            <a:endParaRPr lang="en-GB" sz="4000" b="0" dirty="0"/>
          </a:p>
          <a:p>
            <a:pPr marL="342900" indent="-342900">
              <a:buFont typeface="Arial" charset="0"/>
              <a:buChar char="•"/>
            </a:pPr>
            <a:endParaRPr lang="en-GB" sz="4000" b="0" dirty="0"/>
          </a:p>
          <a:p>
            <a:endParaRPr lang="es-ES" sz="4000" b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95" y="7888795"/>
            <a:ext cx="7905682" cy="4632235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95" y="7929435"/>
            <a:ext cx="7905681" cy="4632234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11861579" y="8551403"/>
            <a:ext cx="9828837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Per </a:t>
            </a:r>
            <a:r>
              <a:rPr lang="en-GB" sz="4000" b="0" dirty="0" err="1"/>
              <a:t>aggiungere</a:t>
            </a:r>
            <a:r>
              <a:rPr lang="en-GB" sz="4000" b="0" dirty="0"/>
              <a:t> un </a:t>
            </a:r>
            <a:r>
              <a:rPr lang="en-GB" sz="4000" b="0" dirty="0" err="1"/>
              <a:t>rapporto</a:t>
            </a:r>
            <a:r>
              <a:rPr lang="en-GB" sz="4000" b="0" dirty="0"/>
              <a:t>, </a:t>
            </a:r>
            <a:r>
              <a:rPr lang="en-GB" sz="4000" b="0" dirty="0" err="1"/>
              <a:t>cliccare</a:t>
            </a:r>
            <a:r>
              <a:rPr lang="en-GB" sz="4000" b="0" dirty="0"/>
              <a:t> </a:t>
            </a:r>
            <a:r>
              <a:rPr lang="en-GB" sz="4000" b="0" dirty="0" err="1"/>
              <a:t>su</a:t>
            </a:r>
            <a:r>
              <a:rPr lang="en-GB" sz="4000" b="0" dirty="0"/>
              <a:t> ‘</a:t>
            </a:r>
            <a:r>
              <a:rPr lang="en-GB" sz="4000" b="0" dirty="0" err="1"/>
              <a:t>Osservazioni</a:t>
            </a:r>
            <a:r>
              <a:rPr lang="en-GB" sz="4000" b="0" dirty="0"/>
              <a:t>’ e </a:t>
            </a:r>
            <a:r>
              <a:rPr lang="en-GB" sz="4000" b="0" dirty="0" err="1"/>
              <a:t>scrivere</a:t>
            </a:r>
            <a:r>
              <a:rPr lang="en-GB" sz="4000" b="0" dirty="0"/>
              <a:t> </a:t>
            </a:r>
            <a:r>
              <a:rPr lang="en-GB" sz="4000" b="0" dirty="0" err="1"/>
              <a:t>il</a:t>
            </a:r>
            <a:r>
              <a:rPr lang="en-GB" sz="4000" b="0" dirty="0"/>
              <a:t> </a:t>
            </a:r>
            <a:r>
              <a:rPr lang="en-GB" sz="4000" b="0" dirty="0" err="1"/>
              <a:t>testo</a:t>
            </a:r>
            <a:endParaRPr lang="es-ES" sz="4000" b="0" dirty="0"/>
          </a:p>
        </p:txBody>
      </p:sp>
      <p:sp>
        <p:nvSpPr>
          <p:cNvPr id="3" name="CuadroTexto 2"/>
          <p:cNvSpPr txBox="1"/>
          <p:nvPr/>
        </p:nvSpPr>
        <p:spPr>
          <a:xfrm>
            <a:off x="11861579" y="7606269"/>
            <a:ext cx="231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latin typeface="Titillium Web" charset="0"/>
                <a:ea typeface="Titillium Web" charset="0"/>
                <a:cs typeface="Titillium Web" charset="0"/>
              </a:rPr>
              <a:t>RAPPORTO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9F52B34-E7E9-794C-95DD-3B1F27946505}"/>
              </a:ext>
            </a:extLst>
          </p:cNvPr>
          <p:cNvCxnSpPr>
            <a:cxnSpLocks/>
          </p:cNvCxnSpPr>
          <p:nvPr/>
        </p:nvCxnSpPr>
        <p:spPr>
          <a:xfrm flipH="1">
            <a:off x="4720281" y="5986849"/>
            <a:ext cx="7141298" cy="973003"/>
          </a:xfrm>
          <a:prstGeom prst="straightConnector1">
            <a:avLst/>
          </a:prstGeom>
          <a:ln w="1016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54F6BF0E-CD7A-6A43-A10F-8C675F56A469}"/>
              </a:ext>
            </a:extLst>
          </p:cNvPr>
          <p:cNvCxnSpPr>
            <a:cxnSpLocks/>
          </p:cNvCxnSpPr>
          <p:nvPr/>
        </p:nvCxnSpPr>
        <p:spPr>
          <a:xfrm flipH="1">
            <a:off x="6425514" y="5115698"/>
            <a:ext cx="5444907" cy="1742302"/>
          </a:xfrm>
          <a:prstGeom prst="straightConnector1">
            <a:avLst/>
          </a:prstGeom>
          <a:ln w="101600">
            <a:solidFill>
              <a:srgbClr val="FF5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35A2293C-31E5-4B56-9089-C1895E40F949}"/>
              </a:ext>
            </a:extLst>
          </p:cNvPr>
          <p:cNvSpPr txBox="1">
            <a:spLocks/>
          </p:cNvSpPr>
          <p:nvPr/>
        </p:nvSpPr>
        <p:spPr>
          <a:xfrm>
            <a:off x="1239520" y="1223414"/>
            <a:ext cx="10622060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fr-CH" sz="4800" dirty="0">
                <a:latin typeface="Titillium Web" charset="0"/>
                <a:ea typeface="Titillium Web" charset="0"/>
                <a:cs typeface="Titillium Web" charset="0"/>
              </a:rPr>
              <a:t>TERMINARE LA PARTITA</a:t>
            </a:r>
            <a:endParaRPr lang="es-ES_tradnl" sz="4800" dirty="0">
              <a:latin typeface="Titillium Web" charset="0"/>
              <a:ea typeface="Titillium Web" charset="0"/>
              <a:cs typeface="Titillium Web" charset="0"/>
            </a:endParaRPr>
          </a:p>
          <a:p>
            <a:endParaRPr lang="es-ES_tradnl" sz="4800" dirty="0">
              <a:latin typeface="Titillium Web" charset="0"/>
              <a:ea typeface="Titillium Web" charset="0"/>
              <a:cs typeface="Titillium We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131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58E5295E-4DC1-452D-82E8-B9C741270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995" y="2366414"/>
            <a:ext cx="8201025" cy="5048250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1239519" y="1223414"/>
            <a:ext cx="11966117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n-GB" sz="4800" dirty="0">
                <a:latin typeface="Titillium Web" charset="0"/>
                <a:ea typeface="Titillium Web" charset="0"/>
                <a:cs typeface="Titillium Web" charset="0"/>
              </a:rPr>
              <a:t>FIRMARE IL REFERTO SOTTO PROTESTA</a:t>
            </a:r>
            <a:endParaRPr lang="es-ES_tradnl" sz="4800" dirty="0">
              <a:latin typeface="Titillium Web" charset="0"/>
              <a:ea typeface="Titillium Web" charset="0"/>
              <a:cs typeface="Titillium Web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1861580" y="3486128"/>
            <a:ext cx="9828837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Se una </a:t>
            </a:r>
            <a:r>
              <a:rPr lang="en-GB" sz="4000" b="0" dirty="0" err="1"/>
              <a:t>squadra</a:t>
            </a:r>
            <a:r>
              <a:rPr lang="en-GB" sz="4000" b="0" dirty="0"/>
              <a:t> </a:t>
            </a:r>
            <a:r>
              <a:rPr lang="en-GB" sz="4000" b="0" dirty="0" err="1"/>
              <a:t>desidera</a:t>
            </a:r>
            <a:r>
              <a:rPr lang="en-GB" sz="4000" b="0" dirty="0"/>
              <a:t> fare una </a:t>
            </a:r>
            <a:r>
              <a:rPr lang="en-GB" sz="4000" b="0" dirty="0" err="1"/>
              <a:t>protesta</a:t>
            </a:r>
            <a:r>
              <a:rPr lang="en-GB" sz="4000" b="0" dirty="0"/>
              <a:t>, </a:t>
            </a:r>
            <a:r>
              <a:rPr lang="en-GB" sz="4000" b="0" dirty="0" err="1"/>
              <a:t>cliccare</a:t>
            </a:r>
            <a:r>
              <a:rPr lang="en-GB" sz="4000" b="0" dirty="0"/>
              <a:t> </a:t>
            </a:r>
            <a:r>
              <a:rPr lang="en-GB" sz="4000" b="0" dirty="0" err="1"/>
              <a:t>su</a:t>
            </a:r>
            <a:r>
              <a:rPr lang="en-GB" sz="4000" b="0" dirty="0"/>
              <a:t> ‘</a:t>
            </a:r>
            <a:r>
              <a:rPr lang="en-GB" sz="4000" b="0" dirty="0" err="1"/>
              <a:t>Aggiungi</a:t>
            </a:r>
            <a:r>
              <a:rPr lang="en-GB" sz="4000" b="0" dirty="0"/>
              <a:t> una </a:t>
            </a:r>
            <a:r>
              <a:rPr lang="en-GB" sz="4000" b="0" dirty="0" err="1"/>
              <a:t>protesta</a:t>
            </a:r>
            <a:r>
              <a:rPr lang="en-GB" sz="4000" b="0" dirty="0"/>
              <a:t>'</a:t>
            </a:r>
            <a:endParaRPr lang="es-ES" sz="4000" b="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95" y="7888795"/>
            <a:ext cx="7905682" cy="4632235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96" y="7929435"/>
            <a:ext cx="7905679" cy="4632234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Subtítulo 2"/>
          <p:cNvSpPr txBox="1">
            <a:spLocks/>
          </p:cNvSpPr>
          <p:nvPr/>
        </p:nvSpPr>
        <p:spPr>
          <a:xfrm>
            <a:off x="11861580" y="8118363"/>
            <a:ext cx="9828837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Selezionare</a:t>
            </a:r>
            <a:r>
              <a:rPr lang="en-GB" sz="4000" b="0" dirty="0"/>
              <a:t> </a:t>
            </a:r>
            <a:r>
              <a:rPr lang="en-GB" sz="4000" b="0" dirty="0" err="1"/>
              <a:t>il</a:t>
            </a:r>
            <a:r>
              <a:rPr lang="en-GB" sz="4000" b="0" dirty="0"/>
              <a:t> capitano </a:t>
            </a:r>
            <a:r>
              <a:rPr lang="en-GB" sz="4000" b="0" dirty="0" err="1"/>
              <a:t>della</a:t>
            </a:r>
            <a:r>
              <a:rPr lang="en-GB" sz="4000" b="0" dirty="0"/>
              <a:t> </a:t>
            </a:r>
            <a:r>
              <a:rPr lang="en-GB" sz="4000" b="0" dirty="0" err="1"/>
              <a:t>squadra</a:t>
            </a:r>
            <a:r>
              <a:rPr lang="en-GB" sz="4000" b="0" dirty="0"/>
              <a:t> </a:t>
            </a:r>
            <a:r>
              <a:rPr lang="en-GB" sz="4000" b="0" dirty="0" err="1"/>
              <a:t>che</a:t>
            </a:r>
            <a:r>
              <a:rPr lang="en-GB" sz="4000" b="0" dirty="0"/>
              <a:t> </a:t>
            </a:r>
            <a:r>
              <a:rPr lang="en-GB" sz="4000" b="0" dirty="0" err="1"/>
              <a:t>esegue</a:t>
            </a:r>
            <a:r>
              <a:rPr lang="en-GB" sz="4000" b="0" dirty="0"/>
              <a:t> la </a:t>
            </a:r>
            <a:r>
              <a:rPr lang="en-GB" sz="4000" b="0" dirty="0" err="1"/>
              <a:t>protesta</a:t>
            </a:r>
            <a:endParaRPr lang="en-GB" sz="4000" b="0" dirty="0"/>
          </a:p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Firmare</a:t>
            </a:r>
            <a:r>
              <a:rPr lang="en-GB" sz="4000" b="0" dirty="0"/>
              <a:t> con la </a:t>
            </a:r>
            <a:r>
              <a:rPr lang="en-GB" sz="4000" b="0" dirty="0" err="1"/>
              <a:t>sua</a:t>
            </a:r>
            <a:r>
              <a:rPr lang="en-GB" sz="4000" b="0" dirty="0"/>
              <a:t> </a:t>
            </a:r>
            <a:r>
              <a:rPr lang="en-GB" sz="4000" b="0" dirty="0" err="1"/>
              <a:t>licenza</a:t>
            </a:r>
            <a:endParaRPr lang="en-GB" sz="4000" b="0" dirty="0"/>
          </a:p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Aggiungere</a:t>
            </a:r>
            <a:r>
              <a:rPr lang="en-GB" sz="4000" b="0" dirty="0"/>
              <a:t> </a:t>
            </a:r>
            <a:r>
              <a:rPr lang="en-GB" sz="4000" b="0" dirty="0" err="1"/>
              <a:t>il</a:t>
            </a:r>
            <a:r>
              <a:rPr lang="en-GB" sz="4000" b="0" dirty="0"/>
              <a:t> </a:t>
            </a:r>
            <a:r>
              <a:rPr lang="en-GB" sz="4000" b="0" dirty="0" err="1"/>
              <a:t>testo</a:t>
            </a:r>
            <a:br>
              <a:rPr lang="es-ES" sz="4000" b="0" dirty="0">
                <a:solidFill>
                  <a:schemeClr val="bg1"/>
                </a:solidFill>
                <a:latin typeface="Titillium Web" charset="0"/>
                <a:ea typeface="Titillium Web" charset="0"/>
                <a:cs typeface="Titillium Web" charset="0"/>
              </a:rPr>
            </a:br>
            <a:br>
              <a:rPr lang="en-GB" sz="4000" b="0" dirty="0"/>
            </a:br>
            <a:br>
              <a:rPr lang="en-GB" sz="4000" b="0" dirty="0"/>
            </a:br>
            <a:endParaRPr lang="es-ES_tradnl" sz="4000" b="0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0B89BD6D-C4D9-0D40-A503-C1619FC53FAA}"/>
              </a:ext>
            </a:extLst>
          </p:cNvPr>
          <p:cNvCxnSpPr>
            <a:cxnSpLocks/>
          </p:cNvCxnSpPr>
          <p:nvPr/>
        </p:nvCxnSpPr>
        <p:spPr>
          <a:xfrm flipH="1">
            <a:off x="9910119" y="3781168"/>
            <a:ext cx="1951462" cy="3076832"/>
          </a:xfrm>
          <a:prstGeom prst="straightConnector1">
            <a:avLst/>
          </a:prstGeom>
          <a:ln w="101600">
            <a:solidFill>
              <a:srgbClr val="FF5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748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558FDA42-4086-4333-8098-8F6E36364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995" y="2366414"/>
            <a:ext cx="8201025" cy="5048250"/>
          </a:xfrm>
          <a:prstGeom prst="rect">
            <a:avLst/>
          </a:prstGeom>
        </p:spPr>
      </p:pic>
      <p:sp>
        <p:nvSpPr>
          <p:cNvPr id="7" name="Subtítulo 2"/>
          <p:cNvSpPr txBox="1">
            <a:spLocks/>
          </p:cNvSpPr>
          <p:nvPr/>
        </p:nvSpPr>
        <p:spPr>
          <a:xfrm>
            <a:off x="14349600" y="3256734"/>
            <a:ext cx="8229600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Cliccare</a:t>
            </a:r>
            <a:r>
              <a:rPr lang="en-GB" sz="4000" b="0" dirty="0"/>
              <a:t> </a:t>
            </a:r>
            <a:r>
              <a:rPr lang="en-GB" sz="4000" b="0" dirty="0" err="1"/>
              <a:t>su</a:t>
            </a:r>
            <a:r>
              <a:rPr lang="en-GB" sz="4000" b="0" dirty="0"/>
              <a:t> ‘</a:t>
            </a:r>
            <a:r>
              <a:rPr lang="en-GB" sz="4000" b="0" dirty="0" err="1"/>
              <a:t>Termina</a:t>
            </a:r>
            <a:r>
              <a:rPr lang="en-GB" sz="4000" b="0" dirty="0"/>
              <a:t> </a:t>
            </a:r>
            <a:r>
              <a:rPr lang="en-GB" sz="4000" b="0" dirty="0" err="1"/>
              <a:t>il</a:t>
            </a:r>
            <a:r>
              <a:rPr lang="en-GB" sz="4000" b="0" dirty="0"/>
              <a:t> </a:t>
            </a:r>
            <a:r>
              <a:rPr lang="en-GB" sz="4000" b="0" dirty="0" err="1"/>
              <a:t>referto</a:t>
            </a:r>
            <a:r>
              <a:rPr lang="en-GB" sz="4000" b="0" dirty="0"/>
              <a:t>’ ed </a:t>
            </a:r>
            <a:r>
              <a:rPr lang="en-GB" sz="4000" b="0" dirty="0" err="1"/>
              <a:t>accettare</a:t>
            </a:r>
            <a:endParaRPr lang="en-GB" sz="4000" b="0" dirty="0"/>
          </a:p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Controllare</a:t>
            </a:r>
            <a:r>
              <a:rPr lang="en-GB" sz="4000" b="0" dirty="0"/>
              <a:t> </a:t>
            </a:r>
            <a:r>
              <a:rPr lang="en-GB" sz="4000" b="0" dirty="0" err="1"/>
              <a:t>che</a:t>
            </a:r>
            <a:r>
              <a:rPr lang="en-GB" sz="4000" b="0" dirty="0"/>
              <a:t> la </a:t>
            </a:r>
            <a:r>
              <a:rPr lang="en-GB" sz="4000" b="0" dirty="0" err="1"/>
              <a:t>chiusura</a:t>
            </a:r>
            <a:r>
              <a:rPr lang="en-GB" sz="4000" b="0" dirty="0"/>
              <a:t> del </a:t>
            </a:r>
            <a:r>
              <a:rPr lang="en-GB" sz="4000" b="0" dirty="0" err="1"/>
              <a:t>referto</a:t>
            </a:r>
            <a:r>
              <a:rPr lang="en-GB" sz="4000" b="0" dirty="0"/>
              <a:t> </a:t>
            </a:r>
            <a:r>
              <a:rPr lang="en-GB" sz="4000" b="0" dirty="0" err="1"/>
              <a:t>sia</a:t>
            </a:r>
            <a:r>
              <a:rPr lang="en-GB" sz="4000" b="0" dirty="0"/>
              <a:t> </a:t>
            </a:r>
            <a:r>
              <a:rPr lang="en-GB" sz="4000" b="0" dirty="0" err="1"/>
              <a:t>corretta</a:t>
            </a:r>
            <a:endParaRPr lang="en-GB" sz="4000" b="0" dirty="0"/>
          </a:p>
          <a:p>
            <a:r>
              <a:rPr lang="es-ES" sz="4000" b="0" dirty="0">
                <a:solidFill>
                  <a:srgbClr val="FF4F00"/>
                </a:solidFill>
                <a:latin typeface="Titillium Web" charset="0"/>
                <a:ea typeface="Titillium Web" charset="0"/>
                <a:cs typeface="Titillium Web" charset="0"/>
              </a:rPr>
              <a:t>INFORMAZIONI IMPORTANTI</a:t>
            </a:r>
          </a:p>
          <a:p>
            <a:pPr marL="342900" indent="-342900">
              <a:buFont typeface="Arial" charset="0"/>
              <a:buChar char="•"/>
            </a:pPr>
            <a:r>
              <a:rPr lang="es-ES" sz="4000" b="0" dirty="0">
                <a:solidFill>
                  <a:srgbClr val="FF4F00"/>
                </a:solidFill>
                <a:latin typeface="Titillium Web" charset="0"/>
                <a:ea typeface="Titillium Web" charset="0"/>
                <a:cs typeface="Titillium Web" charset="0"/>
              </a:rPr>
              <a:t>Se la partita è stata registrata con una connessione internet, i risultati sarano automaticamente inviati alla banca dati. Di conseguenza, non c’è bisogno di seguire le prossime tappe </a:t>
            </a:r>
            <a:r>
              <a:rPr lang="en-US" sz="4000" b="0" dirty="0">
                <a:solidFill>
                  <a:srgbClr val="FF0000"/>
                </a:solidFill>
                <a:cs typeface="Lato Black"/>
              </a:rPr>
              <a:t>(</a:t>
            </a:r>
            <a:r>
              <a:rPr lang="en-US" sz="4000" b="0" dirty="0" err="1">
                <a:solidFill>
                  <a:srgbClr val="FF0000"/>
                </a:solidFill>
                <a:cs typeface="Lato Black"/>
              </a:rPr>
              <a:t>Inviare</a:t>
            </a:r>
            <a:r>
              <a:rPr lang="en-US" sz="4000" b="0" dirty="0">
                <a:solidFill>
                  <a:srgbClr val="FF0000"/>
                </a:solidFill>
                <a:cs typeface="Lato Black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cs typeface="Lato Black"/>
              </a:rPr>
              <a:t>i</a:t>
            </a:r>
            <a:r>
              <a:rPr lang="en-US" sz="4000" b="0" dirty="0">
                <a:solidFill>
                  <a:srgbClr val="FF0000"/>
                </a:solidFill>
                <a:cs typeface="Lato Black"/>
              </a:rPr>
              <a:t> </a:t>
            </a:r>
            <a:r>
              <a:rPr lang="en-US" sz="4000" b="0" dirty="0" err="1">
                <a:solidFill>
                  <a:srgbClr val="FF0000"/>
                </a:solidFill>
                <a:cs typeface="Lato Black"/>
              </a:rPr>
              <a:t>referti</a:t>
            </a:r>
            <a:r>
              <a:rPr lang="en-US" sz="4000" b="0" dirty="0">
                <a:solidFill>
                  <a:srgbClr val="FF0000"/>
                </a:solidFill>
                <a:cs typeface="Lato Black"/>
              </a:rPr>
              <a:t> in </a:t>
            </a:r>
            <a:r>
              <a:rPr lang="en-US" sz="4000" b="0" dirty="0" err="1">
                <a:solidFill>
                  <a:srgbClr val="FF0000"/>
                </a:solidFill>
                <a:cs typeface="Lato Black"/>
              </a:rPr>
              <a:t>attesa</a:t>
            </a:r>
            <a:r>
              <a:rPr lang="en-US" sz="4000" b="0" dirty="0">
                <a:solidFill>
                  <a:srgbClr val="FF0000"/>
                </a:solidFill>
                <a:cs typeface="Lato Black"/>
              </a:rPr>
              <a:t>)</a:t>
            </a:r>
            <a:endParaRPr lang="es-ES" sz="4000" b="0" dirty="0">
              <a:solidFill>
                <a:srgbClr val="FF4F00"/>
              </a:solidFill>
              <a:latin typeface="Titillium Web" charset="0"/>
              <a:ea typeface="Titillium Web" charset="0"/>
              <a:cs typeface="Titillium Web" charset="0"/>
            </a:endParaRPr>
          </a:p>
          <a:p>
            <a:pPr marL="342900" indent="-342900">
              <a:buFont typeface="Arial" charset="0"/>
              <a:buChar char="•"/>
            </a:pPr>
            <a:endParaRPr lang="es-ES" sz="4000" b="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996" y="7659401"/>
            <a:ext cx="8746482" cy="5124892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38D272D3-AB49-4D40-BC53-5DAAA3336FA4}"/>
              </a:ext>
            </a:extLst>
          </p:cNvPr>
          <p:cNvCxnSpPr>
            <a:cxnSpLocks/>
          </p:cNvCxnSpPr>
          <p:nvPr/>
        </p:nvCxnSpPr>
        <p:spPr>
          <a:xfrm flipH="1">
            <a:off x="4463537" y="3649876"/>
            <a:ext cx="9886064" cy="3208124"/>
          </a:xfrm>
          <a:prstGeom prst="straightConnector1">
            <a:avLst/>
          </a:prstGeom>
          <a:ln w="101600">
            <a:solidFill>
              <a:srgbClr val="FF52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ítulo 1">
            <a:extLst>
              <a:ext uri="{FF2B5EF4-FFF2-40B4-BE49-F238E27FC236}">
                <a16:creationId xmlns:a16="http://schemas.microsoft.com/office/drawing/2014/main" id="{EEB74BD3-A25D-45E7-80DF-7483176A2898}"/>
              </a:ext>
            </a:extLst>
          </p:cNvPr>
          <p:cNvSpPr txBox="1">
            <a:spLocks/>
          </p:cNvSpPr>
          <p:nvPr/>
        </p:nvSpPr>
        <p:spPr>
          <a:xfrm>
            <a:off x="1239520" y="1223414"/>
            <a:ext cx="10622060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fr-CH" sz="4800" dirty="0">
                <a:latin typeface="Titillium Web" charset="0"/>
                <a:ea typeface="Titillium Web" charset="0"/>
                <a:cs typeface="Titillium Web" charset="0"/>
              </a:rPr>
              <a:t>TERMINARE LA PARTITA</a:t>
            </a:r>
            <a:endParaRPr lang="es-ES_tradnl" sz="4800" dirty="0">
              <a:latin typeface="Titillium Web" charset="0"/>
              <a:ea typeface="Titillium Web" charset="0"/>
              <a:cs typeface="Titillium Web" charset="0"/>
            </a:endParaRPr>
          </a:p>
          <a:p>
            <a:endParaRPr lang="es-ES_tradnl" sz="4800" dirty="0">
              <a:latin typeface="Titillium Web" charset="0"/>
              <a:ea typeface="Titillium Web" charset="0"/>
              <a:cs typeface="Titillium We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2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9855754" y="0"/>
            <a:ext cx="14564948" cy="1371938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FE50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tillium Web" panose="00000500000000000000" pitchFamily="2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9579934" y="10317451"/>
            <a:ext cx="1438356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6600" dirty="0">
                <a:solidFill>
                  <a:schemeClr val="bg1"/>
                </a:solidFill>
                <a:latin typeface="Titillium Web" panose="00000500000000000000" pitchFamily="2" charset="0"/>
                <a:cs typeface="Lato Black"/>
              </a:rPr>
              <a:t>INVIARE I REFERTI IN ATTESA</a:t>
            </a:r>
          </a:p>
        </p:txBody>
      </p:sp>
      <p:cxnSp>
        <p:nvCxnSpPr>
          <p:cNvPr id="193" name="Straight Connector 192"/>
          <p:cNvCxnSpPr/>
          <p:nvPr/>
        </p:nvCxnSpPr>
        <p:spPr>
          <a:xfrm>
            <a:off x="17693976" y="11893316"/>
            <a:ext cx="6726726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13367688" y="9755624"/>
            <a:ext cx="11095022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4213422"/>
            <a:ext cx="9161780" cy="7292777"/>
          </a:xfrm>
          <a:prstGeom prst="rect">
            <a:avLst/>
          </a:prstGeom>
          <a:effectLst>
            <a:outerShdw blurRad="50800" dist="342900" dir="9420000" sx="98000" sy="98000" algn="t" rotWithShape="0">
              <a:prstClr val="black">
                <a:alpha val="2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4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20" y="1223414"/>
            <a:ext cx="10622060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MENU </a:t>
            </a:r>
            <a:r>
              <a:rPr lang="mr-IN" sz="4800" dirty="0">
                <a:latin typeface="Titillium Web" charset="0"/>
                <a:ea typeface="Titillium Web" charset="0"/>
                <a:cs typeface="Titillium Web" charset="0"/>
              </a:rPr>
              <a:t>–</a:t>
            </a:r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 INCIDENTI DI PARTITA</a:t>
            </a:r>
          </a:p>
          <a:p>
            <a:endParaRPr lang="es-ES_tradnl" sz="4800" dirty="0">
              <a:latin typeface="Titillium Web" charset="0"/>
              <a:ea typeface="Titillium Web" charset="0"/>
              <a:cs typeface="Titillium Web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1638556" y="8277019"/>
            <a:ext cx="12427843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000" b="0" dirty="0">
                <a:solidFill>
                  <a:srgbClr val="FF4F00"/>
                </a:solidFill>
                <a:latin typeface="Titillium Web" charset="0"/>
              </a:rPr>
              <a:t>PARTITA REGISTRATA SENZA CONNESSIONE INTERNET</a:t>
            </a:r>
            <a:endParaRPr lang="en-GB" sz="4000" b="0" dirty="0"/>
          </a:p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Connettere</a:t>
            </a:r>
            <a:r>
              <a:rPr lang="en-GB" sz="4000" b="0" dirty="0"/>
              <a:t> </a:t>
            </a:r>
            <a:r>
              <a:rPr lang="en-GB" sz="4000" b="0" dirty="0" err="1"/>
              <a:t>il</a:t>
            </a:r>
            <a:r>
              <a:rPr lang="en-GB" sz="4000" b="0" dirty="0"/>
              <a:t> tablet ad una rete internet</a:t>
            </a:r>
          </a:p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Per </a:t>
            </a:r>
            <a:r>
              <a:rPr lang="en-GB" sz="4000" b="0" dirty="0" err="1"/>
              <a:t>inviare</a:t>
            </a:r>
            <a:r>
              <a:rPr lang="en-GB" sz="4000" b="0" dirty="0"/>
              <a:t> un </a:t>
            </a:r>
            <a:r>
              <a:rPr lang="en-GB" sz="4000" b="0" dirty="0" err="1"/>
              <a:t>referto</a:t>
            </a:r>
            <a:r>
              <a:rPr lang="en-GB" sz="4000" b="0" dirty="0"/>
              <a:t> in </a:t>
            </a:r>
            <a:r>
              <a:rPr lang="en-GB" sz="4000" b="0" dirty="0" err="1"/>
              <a:t>attesa</a:t>
            </a:r>
            <a:r>
              <a:rPr lang="en-GB" sz="4000" b="0" dirty="0"/>
              <a:t>, </a:t>
            </a:r>
            <a:r>
              <a:rPr lang="en-GB" sz="4000" b="0" dirty="0" err="1"/>
              <a:t>cliccare</a:t>
            </a:r>
            <a:r>
              <a:rPr lang="en-GB" sz="4000" b="0" dirty="0"/>
              <a:t> </a:t>
            </a:r>
            <a:r>
              <a:rPr lang="en-GB" sz="4000" b="0" dirty="0" err="1"/>
              <a:t>su</a:t>
            </a:r>
            <a:r>
              <a:rPr lang="en-GB" sz="4000" b="0" dirty="0"/>
              <a:t> ‘</a:t>
            </a:r>
            <a:r>
              <a:rPr lang="en-GB" sz="4000" b="0" dirty="0" err="1"/>
              <a:t>Referti</a:t>
            </a:r>
            <a:r>
              <a:rPr lang="en-GB" sz="4000" b="0" dirty="0"/>
              <a:t> in </a:t>
            </a:r>
            <a:r>
              <a:rPr lang="en-GB" sz="4000" b="0" dirty="0" err="1"/>
              <a:t>attesa</a:t>
            </a:r>
            <a:r>
              <a:rPr lang="en-GB" sz="4000" b="0" dirty="0"/>
              <a:t> </a:t>
            </a:r>
            <a:r>
              <a:rPr lang="en-GB" sz="4000" b="0" dirty="0" err="1"/>
              <a:t>d’invio</a:t>
            </a:r>
            <a:r>
              <a:rPr lang="en-GB" sz="4000" b="0" dirty="0"/>
              <a:t>’ ed </a:t>
            </a:r>
            <a:r>
              <a:rPr lang="en-GB" sz="4000" b="0" dirty="0" err="1"/>
              <a:t>inviare</a:t>
            </a:r>
            <a:r>
              <a:rPr lang="en-GB" sz="4000" b="0" dirty="0"/>
              <a:t> la partita desiderata</a:t>
            </a:r>
          </a:p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Aspettare</a:t>
            </a:r>
            <a:r>
              <a:rPr lang="en-GB" sz="4000" b="0" dirty="0"/>
              <a:t> la </a:t>
            </a:r>
            <a:r>
              <a:rPr lang="en-GB" sz="4000" b="0" dirty="0" err="1"/>
              <a:t>conferma</a:t>
            </a:r>
            <a:r>
              <a:rPr lang="en-GB" sz="4000" b="0" dirty="0"/>
              <a:t> </a:t>
            </a:r>
            <a:r>
              <a:rPr lang="en-GB" sz="4000" b="0" dirty="0" err="1"/>
              <a:t>d’invio</a:t>
            </a:r>
            <a:endParaRPr lang="es-ES" sz="4000" b="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846" y="780184"/>
            <a:ext cx="1743095" cy="1374140"/>
          </a:xfrm>
          <a:prstGeom prst="rect">
            <a:avLst/>
          </a:prstGeom>
          <a:solidFill>
            <a:srgbClr val="312E2A"/>
          </a:solidFill>
        </p:spPr>
      </p:pic>
      <p:sp>
        <p:nvSpPr>
          <p:cNvPr id="10" name="CuadroTexto 9"/>
          <p:cNvSpPr txBox="1"/>
          <p:nvPr/>
        </p:nvSpPr>
        <p:spPr>
          <a:xfrm>
            <a:off x="21214080" y="1148583"/>
            <a:ext cx="24941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>
                <a:solidFill>
                  <a:srgbClr val="FD4F00"/>
                </a:solidFill>
                <a:latin typeface="Titillium Web" charset="0"/>
                <a:ea typeface="Titillium Web" charset="0"/>
                <a:cs typeface="Titillium Web" charset="0"/>
              </a:rPr>
              <a:t>NECESSARIA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6D543A5-812B-449F-8B25-2FD601BF2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511" y="2448802"/>
            <a:ext cx="8248650" cy="50387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6223B2E-DDDE-4AD6-B5CB-596149085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8825" y="2448802"/>
            <a:ext cx="8134350" cy="51530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41B2DAB-A270-4517-9841-CA47B8967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538" y="7916127"/>
            <a:ext cx="8334375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27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20" y="1223414"/>
            <a:ext cx="8229600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pPr algn="ctr"/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PRIMA DELL’USO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1369040" y="2366414"/>
            <a:ext cx="8229600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charset="0"/>
              <a:buChar char="•"/>
            </a:pPr>
            <a:r>
              <a:rPr lang="en-US" sz="4000" b="0" dirty="0" err="1"/>
              <a:t>Avere</a:t>
            </a:r>
            <a:r>
              <a:rPr lang="en-US" sz="4000" b="0" dirty="0"/>
              <a:t> </a:t>
            </a:r>
            <a:r>
              <a:rPr lang="en-US" sz="4000" b="0" dirty="0" err="1"/>
              <a:t>il</a:t>
            </a:r>
            <a:r>
              <a:rPr lang="en-US" sz="4000" b="0" dirty="0"/>
              <a:t> tablet </a:t>
            </a:r>
            <a:r>
              <a:rPr lang="en-US" sz="4000" b="0" dirty="0" err="1"/>
              <a:t>sempre</a:t>
            </a:r>
            <a:r>
              <a:rPr lang="en-US" sz="4000" b="0" dirty="0"/>
              <a:t> </a:t>
            </a:r>
            <a:r>
              <a:rPr lang="en-US" sz="4000" b="0" dirty="0" err="1"/>
              <a:t>carico</a:t>
            </a:r>
            <a:endParaRPr lang="en-US" sz="4000" b="0" dirty="0"/>
          </a:p>
          <a:p>
            <a:pPr marL="571500" indent="-571500">
              <a:buFont typeface="Arial" charset="0"/>
              <a:buChar char="•"/>
            </a:pPr>
            <a:r>
              <a:rPr lang="en-US" sz="4000" b="0" dirty="0" err="1"/>
              <a:t>Inserire</a:t>
            </a:r>
            <a:r>
              <a:rPr lang="en-US" sz="4000" b="0" dirty="0"/>
              <a:t> una carta SD </a:t>
            </a:r>
            <a:r>
              <a:rPr lang="en-US" sz="4000" b="0" dirty="0" err="1"/>
              <a:t>nel</a:t>
            </a:r>
            <a:r>
              <a:rPr lang="en-US" sz="4000" b="0" dirty="0"/>
              <a:t> tablet per </a:t>
            </a:r>
            <a:r>
              <a:rPr lang="en-US" sz="4000" b="0" dirty="0" err="1"/>
              <a:t>garantire</a:t>
            </a:r>
            <a:r>
              <a:rPr lang="en-US" sz="4000" b="0" dirty="0"/>
              <a:t> la </a:t>
            </a:r>
            <a:r>
              <a:rPr lang="en-US" sz="4000" b="0" dirty="0" err="1"/>
              <a:t>registrazioni</a:t>
            </a:r>
            <a:r>
              <a:rPr lang="en-US" sz="4000" b="0" dirty="0"/>
              <a:t> </a:t>
            </a:r>
            <a:r>
              <a:rPr lang="en-US" sz="4000" b="0" dirty="0" err="1"/>
              <a:t>dei</a:t>
            </a:r>
            <a:r>
              <a:rPr lang="en-US" sz="4000" b="0" dirty="0"/>
              <a:t> </a:t>
            </a:r>
            <a:r>
              <a:rPr lang="en-US" sz="4000" b="0" dirty="0" err="1"/>
              <a:t>dati</a:t>
            </a:r>
            <a:endParaRPr lang="en-US" sz="4000" b="0" dirty="0"/>
          </a:p>
          <a:p>
            <a:pPr marL="571500" indent="-571500">
              <a:buFont typeface="Arial" charset="0"/>
              <a:buChar char="•"/>
            </a:pPr>
            <a:r>
              <a:rPr lang="en-US" sz="4000" b="0" dirty="0" err="1"/>
              <a:t>Assicurarsi</a:t>
            </a:r>
            <a:r>
              <a:rPr lang="en-US" sz="4000" b="0" dirty="0"/>
              <a:t> di </a:t>
            </a:r>
            <a:r>
              <a:rPr lang="en-US" sz="4000" b="0" dirty="0" err="1"/>
              <a:t>avere</a:t>
            </a:r>
            <a:r>
              <a:rPr lang="en-US" sz="4000" b="0" dirty="0"/>
              <a:t> una </a:t>
            </a:r>
            <a:r>
              <a:rPr lang="en-US" sz="4000" b="0" dirty="0" err="1"/>
              <a:t>connessione</a:t>
            </a:r>
            <a:r>
              <a:rPr lang="en-US" sz="4000" b="0" dirty="0"/>
              <a:t> internet per </a:t>
            </a:r>
            <a:r>
              <a:rPr lang="en-US" sz="4000" b="0" dirty="0" err="1"/>
              <a:t>scaricare</a:t>
            </a:r>
            <a:r>
              <a:rPr lang="en-US" sz="4000" b="0" dirty="0"/>
              <a:t> la partita </a:t>
            </a:r>
            <a:r>
              <a:rPr lang="en-US" sz="4000" b="0" dirty="0" err="1"/>
              <a:t>assegnata</a:t>
            </a:r>
            <a:endParaRPr lang="en-US" sz="4000" b="0" dirty="0"/>
          </a:p>
          <a:p>
            <a:pPr marL="571500" indent="-571500">
              <a:buFont typeface="Arial" charset="0"/>
              <a:buChar char="•"/>
            </a:pPr>
            <a:r>
              <a:rPr lang="en-US" sz="4000" b="0" dirty="0"/>
              <a:t>Per le </a:t>
            </a:r>
            <a:r>
              <a:rPr lang="en-US" sz="4000" b="0" dirty="0" err="1"/>
              <a:t>competizioni</a:t>
            </a:r>
            <a:r>
              <a:rPr lang="en-US" sz="4000" b="0" dirty="0"/>
              <a:t> in live, </a:t>
            </a:r>
            <a:r>
              <a:rPr lang="en-US" sz="4000" b="0" dirty="0" err="1"/>
              <a:t>assicurarsi</a:t>
            </a:r>
            <a:r>
              <a:rPr lang="en-US" sz="4000" b="0" dirty="0"/>
              <a:t> di </a:t>
            </a:r>
            <a:r>
              <a:rPr lang="en-US" sz="4000" b="0" dirty="0" err="1"/>
              <a:t>avere</a:t>
            </a:r>
            <a:r>
              <a:rPr lang="en-US" sz="4000" b="0" dirty="0"/>
              <a:t> un </a:t>
            </a:r>
            <a:r>
              <a:rPr lang="en-US" sz="4000" b="0" dirty="0" err="1"/>
              <a:t>buon</a:t>
            </a:r>
            <a:r>
              <a:rPr lang="en-US" sz="4000" b="0" dirty="0"/>
              <a:t> </a:t>
            </a:r>
            <a:r>
              <a:rPr lang="en-US" sz="4000" b="0" dirty="0" err="1"/>
              <a:t>flusso</a:t>
            </a:r>
            <a:r>
              <a:rPr lang="en-US" sz="4000" b="0" dirty="0"/>
              <a:t> </a:t>
            </a:r>
            <a:r>
              <a:rPr lang="en-US" sz="4000" b="0" dirty="0" err="1"/>
              <a:t>dei</a:t>
            </a:r>
            <a:r>
              <a:rPr lang="en-US" sz="4000" b="0" dirty="0"/>
              <a:t> </a:t>
            </a:r>
            <a:r>
              <a:rPr lang="en-US" sz="4000" b="0" dirty="0" err="1"/>
              <a:t>dati</a:t>
            </a:r>
            <a:endParaRPr lang="en-US" sz="4000" b="0" dirty="0"/>
          </a:p>
          <a:p>
            <a:pPr marL="571500" indent="-571500">
              <a:buFont typeface="Arial" charset="0"/>
              <a:buChar char="•"/>
            </a:pPr>
            <a:r>
              <a:rPr lang="en-US" sz="4000" b="0" dirty="0" err="1"/>
              <a:t>L’uso</a:t>
            </a:r>
            <a:r>
              <a:rPr lang="en-US" sz="4000" b="0" dirty="0"/>
              <a:t> </a:t>
            </a:r>
            <a:r>
              <a:rPr lang="en-US" sz="4000" b="0" dirty="0" err="1"/>
              <a:t>delle</a:t>
            </a:r>
            <a:r>
              <a:rPr lang="en-US" sz="4000" b="0" dirty="0"/>
              <a:t> carte 3G/4G o di un router </a:t>
            </a:r>
            <a:r>
              <a:rPr lang="en-US" sz="4000" b="0" dirty="0" err="1"/>
              <a:t>può</a:t>
            </a:r>
            <a:r>
              <a:rPr lang="en-US" sz="4000" b="0" dirty="0"/>
              <a:t> </a:t>
            </a:r>
            <a:r>
              <a:rPr lang="en-US" sz="4000" b="0" dirty="0" err="1"/>
              <a:t>essere</a:t>
            </a:r>
            <a:r>
              <a:rPr lang="en-US" sz="4000" b="0" dirty="0"/>
              <a:t> </a:t>
            </a:r>
            <a:r>
              <a:rPr lang="en-US" sz="4000" b="0" dirty="0" err="1"/>
              <a:t>più</a:t>
            </a:r>
            <a:r>
              <a:rPr lang="en-US" sz="4000" b="0" dirty="0"/>
              <a:t> </a:t>
            </a:r>
            <a:r>
              <a:rPr lang="en-US" sz="4000" b="0" dirty="0" err="1"/>
              <a:t>efficace</a:t>
            </a:r>
            <a:r>
              <a:rPr lang="en-US" sz="4000" b="0" dirty="0"/>
              <a:t> </a:t>
            </a:r>
            <a:r>
              <a:rPr lang="en-US" sz="4000" b="0" dirty="0" err="1"/>
              <a:t>della</a:t>
            </a:r>
            <a:r>
              <a:rPr lang="en-US" sz="4000" b="0" dirty="0"/>
              <a:t> </a:t>
            </a:r>
            <a:r>
              <a:rPr lang="en-US" sz="4000" b="0" dirty="0" err="1"/>
              <a:t>condivisione</a:t>
            </a:r>
            <a:r>
              <a:rPr lang="en-US" sz="4000" b="0" dirty="0"/>
              <a:t> </a:t>
            </a:r>
            <a:r>
              <a:rPr lang="en-US" sz="4000" b="0" dirty="0" err="1"/>
              <a:t>della</a:t>
            </a:r>
            <a:r>
              <a:rPr lang="en-US" sz="4000" b="0" dirty="0"/>
              <a:t> </a:t>
            </a:r>
            <a:r>
              <a:rPr lang="en-US" sz="4000" b="0" dirty="0" err="1"/>
              <a:t>connessione</a:t>
            </a:r>
            <a:endParaRPr lang="en-US" sz="4000" b="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4213422"/>
            <a:ext cx="9161780" cy="7292777"/>
          </a:xfrm>
          <a:prstGeom prst="rect">
            <a:avLst/>
          </a:prstGeom>
          <a:effectLst>
            <a:outerShdw blurRad="50800" dist="342900" dir="9420000" sx="98000" sy="98000" algn="t" rotWithShape="0">
              <a:prstClr val="black">
                <a:alpha val="29000"/>
              </a:prst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5062" y="5203903"/>
            <a:ext cx="1743095" cy="1374140"/>
          </a:xfrm>
          <a:prstGeom prst="rect">
            <a:avLst/>
          </a:prstGeom>
          <a:solidFill>
            <a:srgbClr val="312E2A"/>
          </a:solidFill>
        </p:spPr>
      </p:pic>
    </p:spTree>
    <p:extLst>
      <p:ext uri="{BB962C8B-B14F-4D97-AF65-F5344CB8AC3E}">
        <p14:creationId xmlns:p14="http://schemas.microsoft.com/office/powerpoint/2010/main" val="93694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9855754" y="0"/>
            <a:ext cx="14564948" cy="1371938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FE50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tillium Web" panose="00000500000000000000" pitchFamily="2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11147325" y="10267526"/>
            <a:ext cx="13273377" cy="100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6400" dirty="0">
                <a:solidFill>
                  <a:schemeClr val="bg1"/>
                </a:solidFill>
                <a:latin typeface="Titillium Web" panose="00000500000000000000" pitchFamily="2" charset="0"/>
                <a:cs typeface="Lato Black"/>
              </a:rPr>
              <a:t>RECUPERARE I DATI DELLA SCHEDA SD</a:t>
            </a:r>
          </a:p>
        </p:txBody>
      </p:sp>
      <p:cxnSp>
        <p:nvCxnSpPr>
          <p:cNvPr id="193" name="Straight Connector 192"/>
          <p:cNvCxnSpPr/>
          <p:nvPr/>
        </p:nvCxnSpPr>
        <p:spPr>
          <a:xfrm>
            <a:off x="17693976" y="11893316"/>
            <a:ext cx="6726726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13282628" y="9755624"/>
            <a:ext cx="11095022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4213422"/>
            <a:ext cx="9161780" cy="7292777"/>
          </a:xfrm>
          <a:prstGeom prst="rect">
            <a:avLst/>
          </a:prstGeom>
          <a:effectLst>
            <a:outerShdw blurRad="50800" dist="342900" dir="9420000" sx="98000" sy="98000" algn="t" rotWithShape="0">
              <a:prstClr val="black">
                <a:alpha val="2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6742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19" y="1223414"/>
            <a:ext cx="13369615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n-GB" sz="4800" dirty="0"/>
              <a:t>RECUPERARE I DATI DA UNA SCHEDA SD</a:t>
            </a:r>
            <a:endParaRPr lang="es-ES_tradnl" sz="4800" dirty="0">
              <a:latin typeface="Titillium Web" charset="0"/>
              <a:ea typeface="Titillium Web" charset="0"/>
              <a:cs typeface="Titillium Web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4351080" y="2907110"/>
            <a:ext cx="9860691" cy="9124824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en-GB" sz="4000" b="0" dirty="0" err="1"/>
              <a:t>Estrarre</a:t>
            </a:r>
            <a:r>
              <a:rPr lang="en-GB" sz="4000" b="0" dirty="0"/>
              <a:t> la </a:t>
            </a:r>
            <a:r>
              <a:rPr lang="en-GB" sz="4000" b="0" dirty="0" err="1"/>
              <a:t>scheda</a:t>
            </a:r>
            <a:r>
              <a:rPr lang="en-GB" sz="4000" b="0" dirty="0"/>
              <a:t> SD dal tablet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0" dirty="0" err="1"/>
              <a:t>Inserire</a:t>
            </a:r>
            <a:r>
              <a:rPr lang="en-GB" sz="4000" b="0" dirty="0"/>
              <a:t> la </a:t>
            </a:r>
            <a:r>
              <a:rPr lang="en-GB" sz="4000" b="0" dirty="0" err="1"/>
              <a:t>scheda</a:t>
            </a:r>
            <a:r>
              <a:rPr lang="en-GB" sz="4000" b="0" dirty="0"/>
              <a:t> </a:t>
            </a:r>
            <a:r>
              <a:rPr lang="en-GB" sz="4000" b="0" dirty="0" err="1"/>
              <a:t>nel</a:t>
            </a:r>
            <a:r>
              <a:rPr lang="en-GB" sz="4000" b="0" dirty="0"/>
              <a:t> nuovo </a:t>
            </a:r>
            <a:r>
              <a:rPr lang="en-GB" sz="4000" b="0" dirty="0" err="1"/>
              <a:t>apparecchio</a:t>
            </a:r>
            <a:endParaRPr lang="en-GB" sz="4000" b="0" dirty="0"/>
          </a:p>
          <a:p>
            <a:pPr marL="742950" indent="-742950">
              <a:buFont typeface="+mj-lt"/>
              <a:buAutoNum type="arabicPeriod"/>
            </a:pPr>
            <a:r>
              <a:rPr lang="en-GB" sz="4000" b="0" dirty="0" err="1"/>
              <a:t>Andare</a:t>
            </a:r>
            <a:r>
              <a:rPr lang="en-GB" sz="4000" b="0" dirty="0"/>
              <a:t> </a:t>
            </a:r>
            <a:r>
              <a:rPr lang="en-GB" sz="4000" b="0" dirty="0" err="1"/>
              <a:t>sul</a:t>
            </a:r>
            <a:r>
              <a:rPr lang="en-GB" sz="4000" b="0" dirty="0"/>
              <a:t> menu “</a:t>
            </a:r>
            <a:r>
              <a:rPr lang="en-GB" sz="4000" b="0" dirty="0" err="1"/>
              <a:t>Opzioni</a:t>
            </a:r>
            <a:r>
              <a:rPr lang="en-GB" sz="4000" b="0" dirty="0"/>
              <a:t>” </a:t>
            </a:r>
            <a:r>
              <a:rPr lang="en-GB" sz="4000" b="0" dirty="0" err="1"/>
              <a:t>sulla</a:t>
            </a:r>
            <a:r>
              <a:rPr lang="en-GB" sz="4000" b="0" dirty="0"/>
              <a:t> </a:t>
            </a:r>
            <a:r>
              <a:rPr lang="en-GB" sz="4000" b="0" dirty="0" err="1"/>
              <a:t>schermata</a:t>
            </a:r>
            <a:r>
              <a:rPr lang="en-GB" sz="4000" b="0" dirty="0"/>
              <a:t> del login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0" dirty="0" err="1"/>
              <a:t>Cliccare</a:t>
            </a:r>
            <a:r>
              <a:rPr lang="en-GB" sz="4000" b="0" dirty="0"/>
              <a:t> </a:t>
            </a:r>
            <a:r>
              <a:rPr lang="en-GB" sz="4000" b="0" dirty="0" err="1"/>
              <a:t>su</a:t>
            </a:r>
            <a:r>
              <a:rPr lang="en-GB" sz="4000" b="0" dirty="0"/>
              <a:t> ‘</a:t>
            </a:r>
            <a:r>
              <a:rPr lang="en-GB" sz="4000" b="0" dirty="0" err="1"/>
              <a:t>Recupera</a:t>
            </a:r>
            <a:r>
              <a:rPr lang="en-GB" sz="4000" b="0" dirty="0"/>
              <a:t> </a:t>
            </a:r>
            <a:r>
              <a:rPr lang="en-GB" sz="4000" b="0" dirty="0" err="1"/>
              <a:t>i</a:t>
            </a:r>
            <a:r>
              <a:rPr lang="en-GB" sz="4000" b="0" dirty="0"/>
              <a:t> </a:t>
            </a:r>
            <a:r>
              <a:rPr lang="en-GB" sz="4000" b="0" dirty="0" err="1"/>
              <a:t>dati</a:t>
            </a:r>
            <a:r>
              <a:rPr lang="en-GB" sz="4000" b="0" dirty="0"/>
              <a:t>’ ed </a:t>
            </a:r>
            <a:r>
              <a:rPr lang="en-GB" sz="4000" b="0" dirty="0" err="1"/>
              <a:t>accettare</a:t>
            </a:r>
            <a:endParaRPr lang="en-GB" sz="4000" b="0" dirty="0"/>
          </a:p>
          <a:p>
            <a:pPr marL="742950" indent="-742950">
              <a:buFont typeface="+mj-lt"/>
              <a:buAutoNum type="arabicPeriod"/>
            </a:pPr>
            <a:r>
              <a:rPr lang="en-GB" sz="4000" b="0" dirty="0" err="1"/>
              <a:t>Connettersi</a:t>
            </a:r>
            <a:endParaRPr lang="en-GB" sz="4000" b="0" dirty="0"/>
          </a:p>
          <a:p>
            <a:pPr marL="742950" indent="-742950">
              <a:buFont typeface="+mj-lt"/>
              <a:buAutoNum type="arabicPeriod"/>
            </a:pPr>
            <a:r>
              <a:rPr lang="en-GB" sz="4000" b="0" dirty="0" err="1"/>
              <a:t>Cliccare</a:t>
            </a:r>
            <a:r>
              <a:rPr lang="en-GB" sz="4000" b="0" dirty="0"/>
              <a:t> </a:t>
            </a:r>
            <a:r>
              <a:rPr lang="en-GB" sz="4000" b="0" dirty="0" err="1"/>
              <a:t>su</a:t>
            </a:r>
            <a:r>
              <a:rPr lang="en-GB" sz="4000" b="0" dirty="0"/>
              <a:t> ‘</a:t>
            </a:r>
            <a:r>
              <a:rPr lang="en-GB" sz="4000" b="0" dirty="0" err="1"/>
              <a:t>Cominciare</a:t>
            </a:r>
            <a:r>
              <a:rPr lang="en-GB" sz="4000" b="0" dirty="0"/>
              <a:t> un </a:t>
            </a:r>
            <a:r>
              <a:rPr lang="en-GB" sz="4000" b="0" dirty="0" err="1"/>
              <a:t>referto</a:t>
            </a:r>
            <a:r>
              <a:rPr lang="en-GB" sz="4000" b="0" dirty="0"/>
              <a:t>’ </a:t>
            </a:r>
          </a:p>
          <a:p>
            <a:pPr marL="742950" indent="-742950">
              <a:buFont typeface="+mj-lt"/>
              <a:buAutoNum type="arabicPeriod"/>
            </a:pPr>
            <a:r>
              <a:rPr lang="en-GB" sz="4000" b="0" dirty="0" err="1"/>
              <a:t>Selezionare</a:t>
            </a:r>
            <a:r>
              <a:rPr lang="en-GB" sz="4000" b="0" dirty="0"/>
              <a:t> la partita in </a:t>
            </a:r>
            <a:r>
              <a:rPr lang="en-GB" sz="4000" b="0" dirty="0" err="1"/>
              <a:t>corso</a:t>
            </a:r>
            <a:endParaRPr lang="en-GB" sz="4000" b="0" dirty="0"/>
          </a:p>
          <a:p>
            <a:pPr marL="742950" indent="-742950">
              <a:buFont typeface="+mj-lt"/>
              <a:buAutoNum type="arabicPeriod"/>
            </a:pPr>
            <a:r>
              <a:rPr lang="en-GB" sz="4000" b="0" dirty="0" err="1"/>
              <a:t>Continuare</a:t>
            </a:r>
            <a:r>
              <a:rPr lang="en-GB" sz="4000" b="0" dirty="0"/>
              <a:t> a </a:t>
            </a:r>
            <a:r>
              <a:rPr lang="en-GB" sz="4000" b="0" dirty="0" err="1"/>
              <a:t>registrare</a:t>
            </a:r>
            <a:r>
              <a:rPr lang="en-GB" sz="4000" b="0" dirty="0"/>
              <a:t> la partita</a:t>
            </a:r>
          </a:p>
          <a:p>
            <a:pPr marL="342900" indent="-342900">
              <a:buFont typeface="Arial" charset="0"/>
              <a:buChar char="•"/>
            </a:pPr>
            <a:endParaRPr lang="es-ES" sz="4000" b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2B69B2-386A-4569-B656-3CC9EA40C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678" y="2490222"/>
            <a:ext cx="8181975" cy="503872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55E6B03-7ABE-4558-AD9C-18A042882B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740" y="7891255"/>
            <a:ext cx="80867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319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4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4804229"/>
            <a:ext cx="24377650" cy="4122057"/>
          </a:xfrm>
          <a:prstGeom prst="rect">
            <a:avLst/>
          </a:prstGeom>
          <a:solidFill>
            <a:srgbClr val="312E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468219" y="11581064"/>
            <a:ext cx="132600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tillium Web" panose="00000500000000000000" pitchFamily="2" charset="0"/>
                <a:ea typeface="+mn-ea"/>
                <a:cs typeface="Lato Light"/>
              </a:rPr>
              <a:t>2019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075" y="6067425"/>
            <a:ext cx="66675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1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239519" y="1223414"/>
            <a:ext cx="15875001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CONNESSIONE E DOWNLOAD DELLE PARTITE ASSEGNATE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4626046" y="3873583"/>
            <a:ext cx="8995954" cy="595621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Connessione</a:t>
            </a:r>
            <a:r>
              <a:rPr lang="en-GB" sz="4000" b="0" dirty="0"/>
              <a:t> via LEVERADE (</a:t>
            </a:r>
            <a:r>
              <a:rPr lang="en-GB" sz="4000" b="0" dirty="0" err="1"/>
              <a:t>tasto</a:t>
            </a:r>
            <a:r>
              <a:rPr lang="en-GB" sz="4000" b="0" dirty="0"/>
              <a:t> </a:t>
            </a:r>
            <a:r>
              <a:rPr lang="en-GB" sz="4000" b="0" dirty="0" err="1"/>
              <a:t>giallo</a:t>
            </a:r>
            <a:r>
              <a:rPr lang="en-GB" sz="4000" b="0" dirty="0"/>
              <a:t>) con </a:t>
            </a:r>
            <a:r>
              <a:rPr lang="en-GB" sz="4000" b="0" dirty="0" err="1"/>
              <a:t>gli</a:t>
            </a:r>
            <a:r>
              <a:rPr lang="en-GB" sz="4000" b="0" dirty="0"/>
              <a:t> </a:t>
            </a:r>
            <a:r>
              <a:rPr lang="en-GB" sz="4000" b="0" dirty="0" err="1"/>
              <a:t>accessi</a:t>
            </a:r>
            <a:r>
              <a:rPr lang="en-GB" sz="4000" b="0" dirty="0"/>
              <a:t> </a:t>
            </a:r>
            <a:r>
              <a:rPr lang="en-GB" sz="4000" b="0" dirty="0" err="1"/>
              <a:t>specifici</a:t>
            </a:r>
            <a:r>
              <a:rPr lang="en-GB" sz="4000" b="0" dirty="0"/>
              <a:t> ai </a:t>
            </a:r>
            <a:r>
              <a:rPr lang="en-GB" sz="4000" b="0" dirty="0" err="1"/>
              <a:t>campionati</a:t>
            </a:r>
            <a:r>
              <a:rPr lang="en-GB" sz="4000" b="0" dirty="0"/>
              <a:t>:</a:t>
            </a:r>
          </a:p>
          <a:p>
            <a:pPr marL="1257117" lvl="1" indent="-342900">
              <a:buFont typeface="Arial" charset="0"/>
              <a:buChar char="•"/>
            </a:pPr>
            <a:r>
              <a:rPr lang="fr-CH" sz="3200" dirty="0"/>
              <a:t>SB League : </a:t>
            </a:r>
            <a:r>
              <a:rPr lang="fr-CH" sz="3200" dirty="0">
                <a:hlinkClick r:id="rId2"/>
              </a:rPr>
              <a:t>sbl@swb.ch</a:t>
            </a:r>
            <a:endParaRPr lang="fr-CH" sz="3200" dirty="0"/>
          </a:p>
          <a:p>
            <a:pPr marL="1257117" lvl="1" indent="-342900">
              <a:buFont typeface="Arial" charset="0"/>
              <a:buChar char="•"/>
            </a:pPr>
            <a:r>
              <a:rPr lang="fr-CH" sz="3200" dirty="0"/>
              <a:t>SB League </a:t>
            </a:r>
            <a:r>
              <a:rPr lang="fr-CH" sz="3200" dirty="0" err="1"/>
              <a:t>Women</a:t>
            </a:r>
            <a:r>
              <a:rPr lang="fr-CH" sz="3200" dirty="0"/>
              <a:t> : </a:t>
            </a:r>
            <a:r>
              <a:rPr lang="fr-CH" sz="3200" dirty="0">
                <a:hlinkClick r:id="rId3"/>
              </a:rPr>
              <a:t>sblw@swb.ch</a:t>
            </a:r>
            <a:endParaRPr lang="fr-CH" sz="3200" dirty="0"/>
          </a:p>
          <a:p>
            <a:pPr marL="1257117" lvl="1" indent="-342900">
              <a:buFont typeface="Arial" charset="0"/>
              <a:buChar char="•"/>
            </a:pPr>
            <a:r>
              <a:rPr lang="fr-CH" sz="3200" dirty="0"/>
              <a:t>NLB Men : </a:t>
            </a:r>
            <a:r>
              <a:rPr lang="fr-CH" sz="3200" dirty="0">
                <a:hlinkClick r:id="rId4"/>
              </a:rPr>
              <a:t>nlbm@swb.ch</a:t>
            </a:r>
            <a:endParaRPr lang="fr-CH" sz="3200" dirty="0"/>
          </a:p>
          <a:p>
            <a:pPr marL="1257117" lvl="1" indent="-342900">
              <a:buFont typeface="Arial" charset="0"/>
              <a:buChar char="•"/>
            </a:pPr>
            <a:r>
              <a:rPr lang="fr-CH" sz="3200" dirty="0"/>
              <a:t>NLB </a:t>
            </a:r>
            <a:r>
              <a:rPr lang="fr-CH" sz="3200" dirty="0" err="1"/>
              <a:t>Women</a:t>
            </a:r>
            <a:r>
              <a:rPr lang="fr-CH" sz="3200" dirty="0"/>
              <a:t> : </a:t>
            </a:r>
            <a:r>
              <a:rPr lang="fr-CH" sz="3200" dirty="0">
                <a:hlinkClick r:id="rId5"/>
              </a:rPr>
              <a:t>nlbw@swb.ch</a:t>
            </a:r>
            <a:endParaRPr lang="fr-CH" sz="3200" dirty="0"/>
          </a:p>
          <a:p>
            <a:pPr marL="1257117" lvl="1" indent="-342900">
              <a:buFont typeface="Arial" charset="0"/>
              <a:buChar char="•"/>
            </a:pPr>
            <a:r>
              <a:rPr lang="fr-CH" sz="3200" dirty="0"/>
              <a:t>NL1 Men : </a:t>
            </a:r>
            <a:r>
              <a:rPr lang="fr-CH" sz="3200" dirty="0">
                <a:hlinkClick r:id="rId6"/>
              </a:rPr>
              <a:t>nl1m@swb.ch</a:t>
            </a:r>
            <a:endParaRPr lang="fr-CH" sz="3200" dirty="0"/>
          </a:p>
          <a:p>
            <a:pPr marL="1257117" lvl="1" indent="-342900">
              <a:buFont typeface="Arial" charset="0"/>
              <a:buChar char="•"/>
            </a:pPr>
            <a:r>
              <a:rPr lang="fr-CH" sz="3200" dirty="0" err="1"/>
              <a:t>Allenamento</a:t>
            </a:r>
            <a:r>
              <a:rPr lang="fr-CH" sz="3200" dirty="0"/>
              <a:t>: </a:t>
            </a:r>
            <a:r>
              <a:rPr lang="fr-CH" sz="3200" dirty="0">
                <a:hlinkClick r:id="rId7"/>
              </a:rPr>
              <a:t>test@swb.ch</a:t>
            </a:r>
            <a:endParaRPr lang="fr-CH" sz="3200" dirty="0"/>
          </a:p>
          <a:p>
            <a:pPr marL="1257117" lvl="1" indent="-342900">
              <a:buFont typeface="Arial" charset="0"/>
              <a:buChar char="•"/>
            </a:pPr>
            <a:r>
              <a:rPr lang="fr-CH" sz="3200" dirty="0" err="1"/>
              <a:t>Amichevoli</a:t>
            </a:r>
            <a:r>
              <a:rPr lang="fr-CH" sz="3200" dirty="0"/>
              <a:t> : </a:t>
            </a:r>
            <a:r>
              <a:rPr lang="fr-CH" sz="3200" dirty="0">
                <a:hlinkClick r:id="rId8"/>
              </a:rPr>
              <a:t>fg@swb.ch</a:t>
            </a:r>
            <a:r>
              <a:rPr lang="fr-CH" sz="3200" dirty="0"/>
              <a:t> </a:t>
            </a:r>
          </a:p>
          <a:p>
            <a:pPr marL="342900" indent="-342900">
              <a:buFont typeface="Arial" charset="0"/>
              <a:buChar char="•"/>
            </a:pPr>
            <a:endParaRPr lang="fr-CH" sz="3200" b="0" dirty="0">
              <a:highlight>
                <a:srgbClr val="FFFF00"/>
              </a:highlight>
            </a:endParaRPr>
          </a:p>
          <a:p>
            <a:pPr marL="1257117" lvl="1" indent="-342900">
              <a:buFont typeface="Arial" charset="0"/>
              <a:buChar char="•"/>
            </a:pPr>
            <a:endParaRPr lang="en-GB" sz="3200" b="0" dirty="0"/>
          </a:p>
          <a:p>
            <a:endParaRPr lang="en-GB" sz="3200" b="0" dirty="0"/>
          </a:p>
          <a:p>
            <a:pPr marL="342900" indent="-342900">
              <a:buFont typeface="Arial" charset="0"/>
              <a:buChar char="•"/>
            </a:pPr>
            <a:endParaRPr lang="en-GB" sz="3200" b="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846" y="780184"/>
            <a:ext cx="1743095" cy="1374140"/>
          </a:xfrm>
          <a:prstGeom prst="rect">
            <a:avLst/>
          </a:prstGeom>
          <a:solidFill>
            <a:srgbClr val="312E2A"/>
          </a:solidFill>
        </p:spPr>
      </p:pic>
      <p:sp>
        <p:nvSpPr>
          <p:cNvPr id="5" name="CuadroTexto 4"/>
          <p:cNvSpPr txBox="1"/>
          <p:nvPr/>
        </p:nvSpPr>
        <p:spPr>
          <a:xfrm>
            <a:off x="21214080" y="1148581"/>
            <a:ext cx="274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tillium Web" charset="0"/>
                <a:ea typeface="Titillium Web" charset="0"/>
                <a:cs typeface="Titillium Web" charset="0"/>
              </a:rPr>
              <a:t>NECESSARIA</a:t>
            </a:r>
            <a:endParaRPr lang="es-ES_tradnl" sz="4000" dirty="0">
              <a:solidFill>
                <a:srgbClr val="FF0000"/>
              </a:solidFill>
              <a:latin typeface="Titillium Web" charset="0"/>
              <a:ea typeface="Titillium Web" charset="0"/>
              <a:cs typeface="Titillium Web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3349DE-91F7-4292-8720-8AF6F5C6AE9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2543" y="2970848"/>
            <a:ext cx="13085083" cy="801745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AC952B8E-22B6-B642-9CE0-DAC0F97BEE0C}"/>
              </a:ext>
            </a:extLst>
          </p:cNvPr>
          <p:cNvSpPr/>
          <p:nvPr/>
        </p:nvSpPr>
        <p:spPr>
          <a:xfrm>
            <a:off x="1808922" y="4572000"/>
            <a:ext cx="5506278" cy="2862470"/>
          </a:xfrm>
          <a:prstGeom prst="frame">
            <a:avLst>
              <a:gd name="adj1" fmla="val 2778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9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12563329" y="4256355"/>
            <a:ext cx="8229600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endParaRPr lang="es-ES" sz="4000" b="0" dirty="0">
              <a:latin typeface="Titillium Web" charset="0"/>
              <a:ea typeface="Titillium Web" charset="0"/>
              <a:cs typeface="Titillium Web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s-ES" sz="4000" b="0" dirty="0">
                <a:latin typeface="Titillium Web" charset="0"/>
                <a:ea typeface="Titillium Web" charset="0"/>
                <a:cs typeface="Titillium Web" charset="0"/>
              </a:rPr>
              <a:t>Cliccare su “Scarica le partite”</a:t>
            </a:r>
          </a:p>
          <a:p>
            <a:endParaRPr lang="es-ES" sz="4000" b="0" dirty="0">
              <a:latin typeface="Titillium Web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97" y="7854921"/>
            <a:ext cx="7536998" cy="4416209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12563329" y="8347629"/>
            <a:ext cx="8229600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s-ES" sz="4000" b="0" dirty="0">
                <a:latin typeface="Titillium Web" charset="0"/>
                <a:ea typeface="Titillium Web" charset="0"/>
                <a:cs typeface="Titillium Web" charset="0"/>
              </a:rPr>
              <a:t>Selezionare la parita desiderata</a:t>
            </a:r>
          </a:p>
          <a:p>
            <a:r>
              <a:rPr lang="es-ES" sz="4000" b="0" dirty="0">
                <a:solidFill>
                  <a:srgbClr val="FF0000"/>
                </a:solidFill>
                <a:latin typeface="Titillium Web" charset="0"/>
              </a:rPr>
              <a:t>ATTENZIONE : è fondamentale assicurarsi che la partita selezionata sia quella giusta</a:t>
            </a:r>
            <a:endParaRPr lang="es-ES" sz="3200" dirty="0">
              <a:solidFill>
                <a:srgbClr val="FF0000"/>
              </a:solidFill>
              <a:latin typeface="Titillium Web" charset="0"/>
            </a:endParaRPr>
          </a:p>
          <a:p>
            <a:pPr marL="342900" indent="-342900">
              <a:buFont typeface="Arial" charset="0"/>
              <a:buChar char="•"/>
            </a:pPr>
            <a:endParaRPr lang="es-ES" sz="4000" b="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0846" y="780184"/>
            <a:ext cx="1743095" cy="1374140"/>
          </a:xfrm>
          <a:prstGeom prst="rect">
            <a:avLst/>
          </a:prstGeom>
          <a:solidFill>
            <a:srgbClr val="312E2A"/>
          </a:solidFill>
        </p:spPr>
      </p:pic>
      <p:sp>
        <p:nvSpPr>
          <p:cNvPr id="13" name="CuadroTexto 12"/>
          <p:cNvSpPr txBox="1"/>
          <p:nvPr/>
        </p:nvSpPr>
        <p:spPr>
          <a:xfrm>
            <a:off x="21214080" y="1148581"/>
            <a:ext cx="27490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tillium Web" charset="0"/>
                <a:ea typeface="Titillium Web" charset="0"/>
                <a:cs typeface="Titillium Web" charset="0"/>
              </a:rPr>
              <a:t>NECESSARIA</a:t>
            </a:r>
            <a:endParaRPr lang="es-ES_tradnl" sz="4000" dirty="0">
              <a:solidFill>
                <a:srgbClr val="FF0000"/>
              </a:solidFill>
              <a:latin typeface="Titillium Web" charset="0"/>
              <a:ea typeface="Titillium Web" charset="0"/>
              <a:cs typeface="Titillium Web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86F759A3-097B-4819-ACC0-9FBE8C7A9DAD}"/>
              </a:ext>
            </a:extLst>
          </p:cNvPr>
          <p:cNvSpPr txBox="1">
            <a:spLocks/>
          </p:cNvSpPr>
          <p:nvPr/>
        </p:nvSpPr>
        <p:spPr>
          <a:xfrm>
            <a:off x="1239519" y="1223414"/>
            <a:ext cx="15875001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CONNESSIONE E DOWNLOAD DELLE PARTITE ASSEGNATE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0406C2C-7DDE-4100-AEED-1ADEAC405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7945" y="2154324"/>
            <a:ext cx="82486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2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>
            <a:off x="1493979" y="-1748368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43797" tIns="121899" rIns="243797" bIns="121899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Freeform 189"/>
          <p:cNvSpPr/>
          <p:nvPr/>
        </p:nvSpPr>
        <p:spPr>
          <a:xfrm>
            <a:off x="9855754" y="0"/>
            <a:ext cx="14564948" cy="13719380"/>
          </a:xfrm>
          <a:custGeom>
            <a:avLst/>
            <a:gdLst>
              <a:gd name="connsiteX0" fmla="*/ 2483124 w 5460510"/>
              <a:gd name="connsiteY0" fmla="*/ 0 h 5143500"/>
              <a:gd name="connsiteX1" fmla="*/ 3448297 w 5460510"/>
              <a:gd name="connsiteY1" fmla="*/ 0 h 5143500"/>
              <a:gd name="connsiteX2" fmla="*/ 4717679 w 5460510"/>
              <a:gd name="connsiteY2" fmla="*/ 0 h 5143500"/>
              <a:gd name="connsiteX3" fmla="*/ 4741319 w 5460510"/>
              <a:gd name="connsiteY3" fmla="*/ 0 h 5143500"/>
              <a:gd name="connsiteX4" fmla="*/ 5318193 w 5460510"/>
              <a:gd name="connsiteY4" fmla="*/ 0 h 5143500"/>
              <a:gd name="connsiteX5" fmla="*/ 5460510 w 5460510"/>
              <a:gd name="connsiteY5" fmla="*/ 0 h 5143500"/>
              <a:gd name="connsiteX6" fmla="*/ 5460510 w 5460510"/>
              <a:gd name="connsiteY6" fmla="*/ 5143500 h 5143500"/>
              <a:gd name="connsiteX7" fmla="*/ 5318193 w 5460510"/>
              <a:gd name="connsiteY7" fmla="*/ 5143500 h 5143500"/>
              <a:gd name="connsiteX8" fmla="*/ 4741319 w 5460510"/>
              <a:gd name="connsiteY8" fmla="*/ 5143500 h 5143500"/>
              <a:gd name="connsiteX9" fmla="*/ 4717679 w 5460510"/>
              <a:gd name="connsiteY9" fmla="*/ 5143500 h 5143500"/>
              <a:gd name="connsiteX10" fmla="*/ 3448297 w 5460510"/>
              <a:gd name="connsiteY10" fmla="*/ 5143500 h 5143500"/>
              <a:gd name="connsiteX11" fmla="*/ 0 w 5460510"/>
              <a:gd name="connsiteY11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460510" h="5143500">
                <a:moveTo>
                  <a:pt x="2483124" y="0"/>
                </a:moveTo>
                <a:lnTo>
                  <a:pt x="3448297" y="0"/>
                </a:lnTo>
                <a:lnTo>
                  <a:pt x="4717679" y="0"/>
                </a:lnTo>
                <a:lnTo>
                  <a:pt x="4741319" y="0"/>
                </a:lnTo>
                <a:lnTo>
                  <a:pt x="5318193" y="0"/>
                </a:lnTo>
                <a:lnTo>
                  <a:pt x="5460510" y="0"/>
                </a:lnTo>
                <a:lnTo>
                  <a:pt x="5460510" y="5143500"/>
                </a:lnTo>
                <a:lnTo>
                  <a:pt x="5318193" y="5143500"/>
                </a:lnTo>
                <a:lnTo>
                  <a:pt x="4741319" y="5143500"/>
                </a:lnTo>
                <a:lnTo>
                  <a:pt x="4717679" y="5143500"/>
                </a:lnTo>
                <a:lnTo>
                  <a:pt x="3448297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FE50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tillium Web" panose="00000500000000000000" pitchFamily="2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11168952" y="10258773"/>
            <a:ext cx="13050047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7200" dirty="0">
                <a:solidFill>
                  <a:schemeClr val="bg1"/>
                </a:solidFill>
                <a:latin typeface="Titillium Web" panose="00000500000000000000" pitchFamily="2" charset="0"/>
                <a:cs typeface="Lato Black"/>
              </a:rPr>
              <a:t>CONFIGURAZIONE DELLA PARTITA</a:t>
            </a:r>
          </a:p>
        </p:txBody>
      </p:sp>
      <p:cxnSp>
        <p:nvCxnSpPr>
          <p:cNvPr id="193" name="Straight Connector 192"/>
          <p:cNvCxnSpPr/>
          <p:nvPr/>
        </p:nvCxnSpPr>
        <p:spPr>
          <a:xfrm>
            <a:off x="17693976" y="11893316"/>
            <a:ext cx="6726726" cy="0"/>
          </a:xfrm>
          <a:prstGeom prst="line">
            <a:avLst/>
          </a:prstGeom>
          <a:ln w="38100" cmpd="sng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13282628" y="9755624"/>
            <a:ext cx="11095022" cy="0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520" y="4213422"/>
            <a:ext cx="9161780" cy="7292777"/>
          </a:xfrm>
          <a:prstGeom prst="rect">
            <a:avLst/>
          </a:prstGeom>
          <a:effectLst>
            <a:outerShdw blurRad="50800" dist="342900" dir="9420000" sx="98000" sy="98000" algn="t" rotWithShape="0">
              <a:prstClr val="black">
                <a:alpha val="29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0471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736358F-7445-48B2-A924-D53281C94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68" y="2975733"/>
            <a:ext cx="14066464" cy="8787479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1239519" y="1223414"/>
            <a:ext cx="8950855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CONFIGURAZIONE DELLA PARTITA</a:t>
            </a:r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14626046" y="3873583"/>
            <a:ext cx="8229600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s-ES" sz="4000" b="0" dirty="0"/>
              <a:t>Cliccare su ‘Comincia un referto’</a:t>
            </a:r>
          </a:p>
          <a:p>
            <a:br>
              <a:rPr lang="es-ES" sz="4000" dirty="0"/>
            </a:br>
            <a:endParaRPr lang="es-ES" sz="4000" b="0" dirty="0">
              <a:latin typeface="Titillium Web" charset="0"/>
              <a:ea typeface="Titillium Web" charset="0"/>
              <a:cs typeface="Titillium Web" charset="0"/>
            </a:endParaRPr>
          </a:p>
          <a:p>
            <a:pPr marL="342900" indent="-342900">
              <a:buFont typeface="Arial" charset="0"/>
              <a:buChar char="•"/>
            </a:pPr>
            <a:endParaRPr lang="es-ES_tradnl" sz="4000" b="0" dirty="0"/>
          </a:p>
          <a:p>
            <a:pPr marL="342900" indent="-342900">
              <a:buFont typeface="Arial" charset="0"/>
              <a:buChar char="•"/>
            </a:pPr>
            <a:endParaRPr lang="es-ES" sz="4000" b="0" dirty="0"/>
          </a:p>
        </p:txBody>
      </p:sp>
      <p:sp>
        <p:nvSpPr>
          <p:cNvPr id="5" name="Cercle : creux 4">
            <a:extLst>
              <a:ext uri="{FF2B5EF4-FFF2-40B4-BE49-F238E27FC236}">
                <a16:creationId xmlns:a16="http://schemas.microsoft.com/office/drawing/2014/main" id="{BC0F396A-963A-4A8E-9B43-9FB39FFD565D}"/>
              </a:ext>
            </a:extLst>
          </p:cNvPr>
          <p:cNvSpPr/>
          <p:nvPr/>
        </p:nvSpPr>
        <p:spPr>
          <a:xfrm>
            <a:off x="4427621" y="7251032"/>
            <a:ext cx="5775158" cy="1443789"/>
          </a:xfrm>
          <a:prstGeom prst="donut">
            <a:avLst>
              <a:gd name="adj" fmla="val 6108"/>
            </a:avLst>
          </a:prstGeom>
          <a:solidFill>
            <a:srgbClr val="FF5200"/>
          </a:solidFill>
          <a:ln>
            <a:solidFill>
              <a:srgbClr val="FF52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455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 txBox="1">
            <a:spLocks/>
          </p:cNvSpPr>
          <p:nvPr/>
        </p:nvSpPr>
        <p:spPr>
          <a:xfrm>
            <a:off x="14626046" y="3873583"/>
            <a:ext cx="8229600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s-ES" sz="4000" b="0" dirty="0">
                <a:latin typeface="Titillium Web" charset="0"/>
                <a:ea typeface="Titillium Web" charset="0"/>
                <a:cs typeface="Titillium Web" charset="0"/>
              </a:rPr>
              <a:t>Selezionare la partita scaricata in precedenza</a:t>
            </a:r>
          </a:p>
          <a:p>
            <a:endParaRPr lang="es-ES" sz="4000" b="0" dirty="0">
              <a:latin typeface="Titillium Web" charset="0"/>
            </a:endParaRPr>
          </a:p>
          <a:p>
            <a:endParaRPr lang="es-ES" sz="4000" b="0" dirty="0">
              <a:latin typeface="Titillium Web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37" y="3001939"/>
            <a:ext cx="13321248" cy="7805419"/>
          </a:xfrm>
          <a:prstGeom prst="rect">
            <a:avLst/>
          </a:prstGeom>
          <a:effectLst>
            <a:outerShdw blurRad="50800" dist="469900" dir="198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E5892AFB-941F-437B-9FEE-EDAD19681A7A}"/>
              </a:ext>
            </a:extLst>
          </p:cNvPr>
          <p:cNvSpPr txBox="1">
            <a:spLocks/>
          </p:cNvSpPr>
          <p:nvPr/>
        </p:nvSpPr>
        <p:spPr>
          <a:xfrm>
            <a:off x="1239519" y="1223414"/>
            <a:ext cx="8950855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CONFIGURAZIONE DELLA PARTITA</a:t>
            </a:r>
          </a:p>
        </p:txBody>
      </p:sp>
    </p:spTree>
    <p:extLst>
      <p:ext uri="{BB962C8B-B14F-4D97-AF65-F5344CB8AC3E}">
        <p14:creationId xmlns:p14="http://schemas.microsoft.com/office/powerpoint/2010/main" val="163373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>
          <a:xfrm>
            <a:off x="14693386" y="2664486"/>
            <a:ext cx="8229600" cy="4402667"/>
          </a:xfrm>
          <a:prstGeom prst="rect">
            <a:avLst/>
          </a:prstGeom>
        </p:spPr>
        <p:txBody>
          <a:bodyPr/>
          <a:lstStyle>
            <a:lvl1pPr marL="0" indent="0" algn="l" defTabSz="1828434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4800" b="1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1pPr>
            <a:lvl2pPr marL="914217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40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2pPr>
            <a:lvl3pPr marL="1828434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6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3pPr>
            <a:lvl4pPr marL="2742651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 smtClean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4pPr>
            <a:lvl5pPr marL="3656868" indent="0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kern="1200" dirty="0">
                <a:solidFill>
                  <a:schemeClr val="tx1"/>
                </a:solidFill>
                <a:effectLst/>
                <a:latin typeface="Titillium Web" panose="00000500000000000000" pitchFamily="2" charset="0"/>
                <a:ea typeface="+mn-ea"/>
                <a:cs typeface="Titillium Web" panose="00000500000000000000" pitchFamily="2" charset="0"/>
              </a:defRPr>
            </a:lvl5pPr>
            <a:lvl6pPr marL="5028194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411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628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846" indent="-457109" algn="l" defTabSz="182843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Selezionare</a:t>
            </a:r>
            <a:r>
              <a:rPr lang="en-GB" sz="4000" b="0" dirty="0"/>
              <a:t> </a:t>
            </a:r>
            <a:r>
              <a:rPr lang="en-GB" sz="4000" b="0" dirty="0" err="1"/>
              <a:t>i</a:t>
            </a:r>
            <a:r>
              <a:rPr lang="en-GB" sz="4000" b="0" dirty="0"/>
              <a:t> </a:t>
            </a:r>
            <a:r>
              <a:rPr lang="en-GB" sz="4000" b="0" dirty="0" err="1"/>
              <a:t>giocatori</a:t>
            </a:r>
            <a:r>
              <a:rPr lang="en-GB" sz="4000" b="0" dirty="0"/>
              <a:t> e lo staff </a:t>
            </a:r>
            <a:r>
              <a:rPr lang="en-GB" sz="4000" b="0" dirty="0" err="1"/>
              <a:t>tecnico</a:t>
            </a:r>
            <a:r>
              <a:rPr lang="en-GB" sz="4000" b="0" dirty="0"/>
              <a:t> </a:t>
            </a:r>
            <a:r>
              <a:rPr lang="en-GB" sz="4000" b="0" dirty="0" err="1"/>
              <a:t>delle</a:t>
            </a:r>
            <a:r>
              <a:rPr lang="en-GB" sz="4000" b="0" dirty="0"/>
              <a:t> due </a:t>
            </a:r>
            <a:r>
              <a:rPr lang="en-GB" sz="4000" b="0" dirty="0" err="1"/>
              <a:t>squadre</a:t>
            </a:r>
            <a:r>
              <a:rPr lang="en-GB" sz="4000" b="0" dirty="0"/>
              <a:t> </a:t>
            </a:r>
          </a:p>
          <a:p>
            <a:pPr marL="1257117" lvl="1" indent="-342900">
              <a:buFont typeface="Arial" charset="0"/>
              <a:buChar char="•"/>
            </a:pPr>
            <a:r>
              <a:rPr lang="fr-CH" sz="3200" dirty="0" err="1"/>
              <a:t>Puoi</a:t>
            </a:r>
            <a:r>
              <a:rPr lang="fr-CH" sz="3200" dirty="0"/>
              <a:t> </a:t>
            </a:r>
            <a:r>
              <a:rPr lang="fr-CH" sz="3200" dirty="0" err="1"/>
              <a:t>aggiungere</a:t>
            </a:r>
            <a:r>
              <a:rPr lang="fr-CH" sz="3200" dirty="0"/>
              <a:t> dei </a:t>
            </a:r>
            <a:r>
              <a:rPr lang="fr-CH" sz="3200" dirty="0" err="1"/>
              <a:t>giocatori</a:t>
            </a:r>
            <a:r>
              <a:rPr lang="fr-CH" sz="3200" dirty="0"/>
              <a:t>, se </a:t>
            </a:r>
            <a:r>
              <a:rPr lang="fr-CH" sz="3200" dirty="0" err="1"/>
              <a:t>necessario</a:t>
            </a:r>
            <a:endParaRPr lang="fr-CH" sz="3200" dirty="0"/>
          </a:p>
          <a:p>
            <a:pPr marL="1257117" lvl="1" indent="-342900">
              <a:buFont typeface="Arial" charset="0"/>
              <a:buChar char="•"/>
            </a:pPr>
            <a:r>
              <a:rPr lang="fr-CH" sz="3200" dirty="0"/>
              <a:t>Devi </a:t>
            </a:r>
            <a:r>
              <a:rPr lang="fr-CH" sz="3200" dirty="0" err="1"/>
              <a:t>selezionare</a:t>
            </a:r>
            <a:r>
              <a:rPr lang="fr-CH" sz="3200" dirty="0"/>
              <a:t> </a:t>
            </a:r>
            <a:r>
              <a:rPr lang="fr-CH" sz="3200" dirty="0" err="1"/>
              <a:t>almeno</a:t>
            </a:r>
            <a:r>
              <a:rPr lang="fr-CH" sz="3200" dirty="0"/>
              <a:t> 5 </a:t>
            </a:r>
            <a:r>
              <a:rPr lang="fr-CH" sz="3200" dirty="0" err="1"/>
              <a:t>giocatori</a:t>
            </a:r>
            <a:r>
              <a:rPr lang="fr-CH" sz="3200" dirty="0"/>
              <a:t> (3° </a:t>
            </a:r>
            <a:r>
              <a:rPr lang="fr-CH" sz="3200" dirty="0" err="1"/>
              <a:t>colonna</a:t>
            </a:r>
            <a:r>
              <a:rPr lang="fr-CH" sz="3200" dirty="0"/>
              <a:t>) e </a:t>
            </a:r>
            <a:r>
              <a:rPr lang="fr-CH" sz="3200" dirty="0" err="1"/>
              <a:t>indicare</a:t>
            </a:r>
            <a:r>
              <a:rPr lang="fr-CH" sz="3200" dirty="0"/>
              <a:t> il </a:t>
            </a:r>
            <a:r>
              <a:rPr lang="fr-CH" sz="3200" dirty="0" err="1"/>
              <a:t>capitano</a:t>
            </a:r>
            <a:r>
              <a:rPr lang="fr-CH" sz="3200" dirty="0"/>
              <a:t> (1° </a:t>
            </a:r>
            <a:r>
              <a:rPr lang="fr-CH" sz="3200" dirty="0" err="1"/>
              <a:t>colonna</a:t>
            </a:r>
            <a:r>
              <a:rPr lang="fr-CH" sz="3200" dirty="0"/>
              <a:t>)</a:t>
            </a:r>
          </a:p>
          <a:p>
            <a:pPr marL="1257117" lvl="1" indent="-342900">
              <a:buFont typeface="Arial" charset="0"/>
              <a:buChar char="•"/>
            </a:pPr>
            <a:r>
              <a:rPr lang="fr-CH" sz="3200" dirty="0"/>
              <a:t>Devi </a:t>
            </a:r>
            <a:r>
              <a:rPr lang="fr-CH" sz="3200" dirty="0" err="1"/>
              <a:t>indicare</a:t>
            </a:r>
            <a:r>
              <a:rPr lang="fr-CH" sz="3200" dirty="0"/>
              <a:t> il quintetto base (2° </a:t>
            </a:r>
            <a:r>
              <a:rPr lang="fr-CH" sz="3200" dirty="0" err="1"/>
              <a:t>colonna</a:t>
            </a:r>
            <a:r>
              <a:rPr lang="fr-CH" sz="3200" dirty="0"/>
              <a:t>)</a:t>
            </a:r>
          </a:p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Controllare</a:t>
            </a:r>
            <a:r>
              <a:rPr lang="en-GB" sz="4000" b="0" dirty="0"/>
              <a:t> </a:t>
            </a:r>
            <a:r>
              <a:rPr lang="en-GB" sz="4000" b="0" dirty="0" err="1"/>
              <a:t>i</a:t>
            </a:r>
            <a:r>
              <a:rPr lang="en-GB" sz="4000" b="0" dirty="0"/>
              <a:t> </a:t>
            </a:r>
            <a:r>
              <a:rPr lang="en-GB" sz="4000" b="0" dirty="0" err="1"/>
              <a:t>nomi</a:t>
            </a:r>
            <a:r>
              <a:rPr lang="en-GB" sz="4000" b="0" dirty="0"/>
              <a:t> e </a:t>
            </a:r>
            <a:r>
              <a:rPr lang="en-GB" sz="4000" b="0" dirty="0" err="1"/>
              <a:t>i</a:t>
            </a:r>
            <a:r>
              <a:rPr lang="en-GB" sz="4000" b="0" dirty="0"/>
              <a:t> numeri </a:t>
            </a:r>
            <a:r>
              <a:rPr lang="en-GB" sz="4000" b="0" dirty="0" err="1"/>
              <a:t>dei</a:t>
            </a:r>
            <a:r>
              <a:rPr lang="en-GB" sz="4000" b="0" dirty="0"/>
              <a:t> </a:t>
            </a:r>
            <a:r>
              <a:rPr lang="en-GB" sz="4000" b="0" dirty="0" err="1"/>
              <a:t>giocatori</a:t>
            </a:r>
            <a:endParaRPr lang="en-GB" sz="4000" b="0" dirty="0"/>
          </a:p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Controllare</a:t>
            </a:r>
            <a:r>
              <a:rPr lang="en-GB" sz="4000" b="0" dirty="0"/>
              <a:t> </a:t>
            </a:r>
            <a:r>
              <a:rPr lang="en-GB" sz="4000" b="0" dirty="0" err="1"/>
              <a:t>i</a:t>
            </a:r>
            <a:r>
              <a:rPr lang="en-GB" sz="4000" b="0" dirty="0"/>
              <a:t> </a:t>
            </a:r>
            <a:r>
              <a:rPr lang="en-GB" sz="4000" b="0" dirty="0" err="1"/>
              <a:t>colori</a:t>
            </a:r>
            <a:r>
              <a:rPr lang="en-GB" sz="4000" b="0" dirty="0"/>
              <a:t> </a:t>
            </a:r>
            <a:r>
              <a:rPr lang="en-GB" sz="4000" b="0" dirty="0" err="1"/>
              <a:t>delle</a:t>
            </a:r>
            <a:r>
              <a:rPr lang="en-GB" sz="4000" b="0" dirty="0"/>
              <a:t> </a:t>
            </a:r>
            <a:r>
              <a:rPr lang="en-GB" sz="4000" b="0" dirty="0" err="1"/>
              <a:t>squadre</a:t>
            </a:r>
            <a:endParaRPr lang="en-GB" sz="4000" b="0" dirty="0"/>
          </a:p>
          <a:p>
            <a:pPr marL="342900" indent="-342900">
              <a:buFont typeface="Arial" charset="0"/>
              <a:buChar char="•"/>
            </a:pPr>
            <a:r>
              <a:rPr lang="en-GB" sz="4000" b="0" dirty="0" err="1"/>
              <a:t>Procedere</a:t>
            </a:r>
            <a:r>
              <a:rPr lang="en-GB" sz="4000" b="0" dirty="0"/>
              <a:t> </a:t>
            </a:r>
            <a:r>
              <a:rPr lang="en-GB" sz="4000" b="0" dirty="0" err="1"/>
              <a:t>alla</a:t>
            </a:r>
            <a:r>
              <a:rPr lang="en-GB" sz="4000" b="0" dirty="0"/>
              <a:t> </a:t>
            </a:r>
            <a:r>
              <a:rPr lang="en-GB" sz="4000" b="0" dirty="0" err="1"/>
              <a:t>registrazione</a:t>
            </a:r>
            <a:r>
              <a:rPr lang="en-GB" sz="4000" b="0" dirty="0"/>
              <a:t> </a:t>
            </a:r>
            <a:r>
              <a:rPr lang="en-GB" sz="4000" b="0" dirty="0" err="1"/>
              <a:t>dell’allenatore</a:t>
            </a:r>
            <a:r>
              <a:rPr lang="en-GB" sz="4000" b="0" dirty="0"/>
              <a:t>, </a:t>
            </a:r>
            <a:r>
              <a:rPr lang="en-GB" sz="4000" b="0" dirty="0" err="1"/>
              <a:t>dell’assistente</a:t>
            </a:r>
            <a:r>
              <a:rPr lang="en-GB" sz="4000" b="0" dirty="0"/>
              <a:t> e del capitano</a:t>
            </a:r>
          </a:p>
          <a:p>
            <a:pPr marL="342900" indent="-342900">
              <a:buFont typeface="Arial" charset="0"/>
              <a:buChar char="•"/>
            </a:pPr>
            <a:r>
              <a:rPr lang="en-GB" sz="4000" b="0" dirty="0"/>
              <a:t>Far </a:t>
            </a:r>
            <a:r>
              <a:rPr lang="en-GB" sz="4000" b="0" dirty="0" err="1"/>
              <a:t>firmare</a:t>
            </a:r>
            <a:r>
              <a:rPr lang="en-GB" sz="4000" b="0" dirty="0"/>
              <a:t> </a:t>
            </a:r>
            <a:r>
              <a:rPr lang="en-GB" sz="4000" b="0" dirty="0" err="1"/>
              <a:t>gli</a:t>
            </a:r>
            <a:r>
              <a:rPr lang="en-GB" sz="4000" b="0" dirty="0"/>
              <a:t> </a:t>
            </a:r>
            <a:r>
              <a:rPr lang="en-GB" sz="4000" b="0" dirty="0" err="1"/>
              <a:t>allenatori</a:t>
            </a:r>
            <a:endParaRPr lang="en-GB" sz="4000" b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FC727AB-CD1A-400C-9655-5C7F36DE7C8D}"/>
              </a:ext>
            </a:extLst>
          </p:cNvPr>
          <p:cNvSpPr txBox="1">
            <a:spLocks/>
          </p:cNvSpPr>
          <p:nvPr/>
        </p:nvSpPr>
        <p:spPr>
          <a:xfrm>
            <a:off x="1239519" y="1223414"/>
            <a:ext cx="8950855" cy="1143000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>
                <a:solidFill>
                  <a:schemeClr val="tx1"/>
                </a:solidFill>
                <a:latin typeface="Titillium Web" panose="00000500000000000000" pitchFamily="2" charset="0"/>
                <a:ea typeface="+mj-ea"/>
                <a:cs typeface="Titillium Web" panose="00000500000000000000" pitchFamily="2" charset="0"/>
              </a:defRPr>
            </a:lvl1pPr>
          </a:lstStyle>
          <a:p>
            <a:r>
              <a:rPr lang="es-ES_tradnl" sz="4800" dirty="0">
                <a:latin typeface="Titillium Web" charset="0"/>
                <a:ea typeface="Titillium Web" charset="0"/>
                <a:cs typeface="Titillium Web" charset="0"/>
              </a:rPr>
              <a:t>CONFIGURAZIONE DELLA PARTITA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C257F3-9D44-449B-AEBC-03FA1DA69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090" y="2569650"/>
            <a:ext cx="13503821" cy="8423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6980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Investor PRO Dark">
      <a:dk1>
        <a:srgbClr val="FFFFFF"/>
      </a:dk1>
      <a:lt1>
        <a:srgbClr val="FFFFFF"/>
      </a:lt1>
      <a:dk2>
        <a:srgbClr val="E6ECED"/>
      </a:dk2>
      <a:lt2>
        <a:srgbClr val="19242F"/>
      </a:lt2>
      <a:accent1>
        <a:srgbClr val="0F8BDA"/>
      </a:accent1>
      <a:accent2>
        <a:srgbClr val="6882A1"/>
      </a:accent2>
      <a:accent3>
        <a:srgbClr val="33D1AD"/>
      </a:accent3>
      <a:accent4>
        <a:srgbClr val="F29A15"/>
      </a:accent4>
      <a:accent5>
        <a:srgbClr val="91CE55"/>
      </a:accent5>
      <a:accent6>
        <a:srgbClr val="C9D1D7"/>
      </a:accent6>
      <a:hlink>
        <a:srgbClr val="0F8BD9"/>
      </a:hlink>
      <a:folHlink>
        <a:srgbClr val="F29A15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BC6417F2BBB15468C157B0F47250F18" ma:contentTypeVersion="4" ma:contentTypeDescription="Crear nuevo documento." ma:contentTypeScope="" ma:versionID="24de5acf8ee44d299c0364f5e58e510e">
  <xsd:schema xmlns:xsd="http://www.w3.org/2001/XMLSchema" xmlns:xs="http://www.w3.org/2001/XMLSchema" xmlns:p="http://schemas.microsoft.com/office/2006/metadata/properties" xmlns:ns2="91d3c65d-8b84-49c0-a9aa-a6a14f6a31ea" xmlns:ns3="d7cb1654-b3ff-4144-acbe-ad656d15ee60" targetNamespace="http://schemas.microsoft.com/office/2006/metadata/properties" ma:root="true" ma:fieldsID="0a90f1e765b11c4562d503070560e115" ns2:_="" ns3:_="">
    <xsd:import namespace="91d3c65d-8b84-49c0-a9aa-a6a14f6a31ea"/>
    <xsd:import namespace="d7cb1654-b3ff-4144-acbe-ad656d15ee6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d3c65d-8b84-49c0-a9aa-a6a14f6a31e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cb1654-b3ff-4144-acbe-ad656d15ee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d3c65d-8b84-49c0-a9aa-a6a14f6a31ea">
      <UserInfo>
        <DisplayName>Jorge Montero</DisplayName>
        <AccountId>43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F70593-67F7-4B96-B9EC-E79F6EB41F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d3c65d-8b84-49c0-a9aa-a6a14f6a31ea"/>
    <ds:schemaRef ds:uri="d7cb1654-b3ff-4144-acbe-ad656d15ee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BAADE6-F8AB-4153-B2EC-67E1591680EE}">
  <ds:schemaRefs>
    <ds:schemaRef ds:uri="http://schemas.microsoft.com/office/2006/metadata/properties"/>
    <ds:schemaRef ds:uri="http://schemas.microsoft.com/office/infopath/2007/PartnerControls"/>
    <ds:schemaRef ds:uri="91d3c65d-8b84-49c0-a9aa-a6a14f6a31ea"/>
  </ds:schemaRefs>
</ds:datastoreItem>
</file>

<file path=customXml/itemProps3.xml><?xml version="1.0" encoding="utf-8"?>
<ds:datastoreItem xmlns:ds="http://schemas.openxmlformats.org/officeDocument/2006/customXml" ds:itemID="{3487B075-2A3E-4CEE-BB11-F427C530DB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26772</TotalTime>
  <Words>966</Words>
  <Application>Microsoft Macintosh PowerPoint</Application>
  <PresentationFormat>Custom</PresentationFormat>
  <Paragraphs>132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 Light</vt:lpstr>
      <vt:lpstr>Lato Light</vt:lpstr>
      <vt:lpstr>Titillium Web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Jetfabrik</dc:creator>
  <cp:keywords/>
  <dc:description/>
  <cp:lastModifiedBy>Jonas Curty</cp:lastModifiedBy>
  <cp:revision>3758</cp:revision>
  <cp:lastPrinted>2019-11-19T10:44:30Z</cp:lastPrinted>
  <dcterms:created xsi:type="dcterms:W3CDTF">2014-11-12T21:47:38Z</dcterms:created>
  <dcterms:modified xsi:type="dcterms:W3CDTF">2020-08-27T12:42:51Z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0x0101002BC6417F2BBB15468C157B0F47250F18</vt:lpwstr>
  </property>
</Properties>
</file>